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19"/>
  </p:notesMasterIdLst>
  <p:sldIdLst>
    <p:sldId id="275" r:id="rId2"/>
    <p:sldId id="260" r:id="rId3"/>
    <p:sldId id="262" r:id="rId4"/>
    <p:sldId id="269" r:id="rId5"/>
    <p:sldId id="301" r:id="rId6"/>
    <p:sldId id="300" r:id="rId7"/>
    <p:sldId id="304" r:id="rId8"/>
    <p:sldId id="261" r:id="rId9"/>
    <p:sldId id="302" r:id="rId10"/>
    <p:sldId id="303" r:id="rId11"/>
    <p:sldId id="305" r:id="rId12"/>
    <p:sldId id="306" r:id="rId13"/>
    <p:sldId id="299" r:id="rId14"/>
    <p:sldId id="259" r:id="rId15"/>
    <p:sldId id="307" r:id="rId16"/>
    <p:sldId id="308" r:id="rId17"/>
    <p:sldId id="309" r:id="rId18"/>
  </p:sldIdLst>
  <p:sldSz cx="9144000" cy="5143500" type="screen16x9"/>
  <p:notesSz cx="6858000" cy="9144000"/>
  <p:embeddedFontLst>
    <p:embeddedFont>
      <p:font typeface="Pangolin" charset="0"/>
      <p:regular r:id="rId20"/>
    </p:embeddedFont>
    <p:embeddedFont>
      <p:font typeface="微软雅黑" pitchFamily="34" charset="-122"/>
      <p:regular r:id="rId21"/>
      <p:bold r:id="rId22"/>
    </p:embeddedFont>
    <p:embeddedFont>
      <p:font typeface="Baloo 2" charset="0"/>
      <p:regular r:id="rId23"/>
      <p:bold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8AB57DA8-207A-4AD8-A781-542E88E8226E}">
  <a:tblStyle styleId="{8AB57DA8-207A-4AD8-A781-542E88E8226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96" y="-1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1845083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8d1232f882_0_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8d1232f882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8c30da526c_2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8c30da526c_2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8467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8c30da526c_2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8c30da526c_2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0233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8d033f30a9_0_7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8d033f30a9_0_7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4719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8c30da526c_0_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8c30da526c_0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8c30da526c_0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8c30da526c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6368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8d033f30a9_0_7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8d033f30a9_0_7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4805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8c30da526c_0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8c30da526c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47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8c30da526c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8c30da526c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8695295fbd_1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8695295fbd_1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8d033f30a9_0_7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8d033f30a9_0_7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8d033f30a9_0_7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8d033f30a9_0_7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3238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8c30da526c_2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8c30da526c_2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1854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8c30da526c_2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8c30da526c_2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8c30da526c_2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8c30da526c_2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0427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8c30da526c_2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8c30da526c_2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4597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grpSp>
        <p:nvGrpSpPr>
          <p:cNvPr id="19" name="Google Shape;19;p3"/>
          <p:cNvGrpSpPr/>
          <p:nvPr/>
        </p:nvGrpSpPr>
        <p:grpSpPr>
          <a:xfrm>
            <a:off x="-25" y="2473468"/>
            <a:ext cx="9144000" cy="2669671"/>
            <a:chOff x="-25" y="1390650"/>
            <a:chExt cx="9144000" cy="3752700"/>
          </a:xfrm>
        </p:grpSpPr>
        <p:sp>
          <p:nvSpPr>
            <p:cNvPr id="20" name="Google Shape;20;p3"/>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22;p3"/>
          <p:cNvSpPr txBox="1">
            <a:spLocks noGrp="1"/>
          </p:cNvSpPr>
          <p:nvPr>
            <p:ph type="title"/>
          </p:nvPr>
        </p:nvSpPr>
        <p:spPr>
          <a:xfrm>
            <a:off x="1885200" y="3258300"/>
            <a:ext cx="5376600" cy="6126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23" name="Google Shape;23;p3"/>
          <p:cNvSpPr txBox="1">
            <a:spLocks noGrp="1"/>
          </p:cNvSpPr>
          <p:nvPr>
            <p:ph type="subTitle" idx="1"/>
          </p:nvPr>
        </p:nvSpPr>
        <p:spPr>
          <a:xfrm>
            <a:off x="1885200" y="3836918"/>
            <a:ext cx="5376600" cy="7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24" name="Google Shape;24;p3"/>
          <p:cNvSpPr txBox="1">
            <a:spLocks noGrp="1"/>
          </p:cNvSpPr>
          <p:nvPr>
            <p:ph type="title" idx="2" hasCustomPrompt="1"/>
          </p:nvPr>
        </p:nvSpPr>
        <p:spPr>
          <a:xfrm>
            <a:off x="1824819" y="533375"/>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grpSp>
        <p:nvGrpSpPr>
          <p:cNvPr id="32" name="Google Shape;32;p5"/>
          <p:cNvGrpSpPr/>
          <p:nvPr/>
        </p:nvGrpSpPr>
        <p:grpSpPr>
          <a:xfrm>
            <a:off x="-25" y="1390650"/>
            <a:ext cx="9144000" cy="3752700"/>
            <a:chOff x="-25" y="1390650"/>
            <a:chExt cx="9144000" cy="3752700"/>
          </a:xfrm>
        </p:grpSpPr>
        <p:sp>
          <p:nvSpPr>
            <p:cNvPr id="33" name="Google Shape;33;p5"/>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5"/>
            <p:cNvSpPr/>
            <p:nvPr/>
          </p:nvSpPr>
          <p:spPr>
            <a:xfrm>
              <a:off x="-25" y="4210050"/>
              <a:ext cx="9144000" cy="933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5"/>
          <p:cNvSpPr/>
          <p:nvPr/>
        </p:nvSpPr>
        <p:spPr>
          <a:xfrm rot="-688733">
            <a:off x="5453358" y="4569571"/>
            <a:ext cx="3692609" cy="351392"/>
          </a:xfrm>
          <a:custGeom>
            <a:avLst/>
            <a:gdLst/>
            <a:ahLst/>
            <a:cxnLst/>
            <a:rect l="l" t="t" r="r" b="b"/>
            <a:pathLst>
              <a:path w="17896" h="1703" fill="none" extrusionOk="0">
                <a:moveTo>
                  <a:pt x="17896" y="1465"/>
                </a:moveTo>
                <a:cubicBezTo>
                  <a:pt x="17622" y="762"/>
                  <a:pt x="17229" y="36"/>
                  <a:pt x="16776" y="24"/>
                </a:cubicBezTo>
                <a:cubicBezTo>
                  <a:pt x="16205" y="0"/>
                  <a:pt x="16074" y="1084"/>
                  <a:pt x="15360" y="1274"/>
                </a:cubicBezTo>
                <a:cubicBezTo>
                  <a:pt x="14550" y="1489"/>
                  <a:pt x="14240" y="274"/>
                  <a:pt x="13359" y="453"/>
                </a:cubicBezTo>
                <a:cubicBezTo>
                  <a:pt x="12621" y="596"/>
                  <a:pt x="12574" y="1524"/>
                  <a:pt x="11907" y="1572"/>
                </a:cubicBezTo>
                <a:cubicBezTo>
                  <a:pt x="11145" y="1632"/>
                  <a:pt x="10966" y="465"/>
                  <a:pt x="10157" y="393"/>
                </a:cubicBezTo>
                <a:cubicBezTo>
                  <a:pt x="9323" y="322"/>
                  <a:pt x="9192" y="1465"/>
                  <a:pt x="8275" y="1572"/>
                </a:cubicBezTo>
                <a:cubicBezTo>
                  <a:pt x="7240" y="1703"/>
                  <a:pt x="6978" y="274"/>
                  <a:pt x="5870" y="322"/>
                </a:cubicBezTo>
                <a:cubicBezTo>
                  <a:pt x="4882" y="358"/>
                  <a:pt x="4751" y="1489"/>
                  <a:pt x="3822" y="1429"/>
                </a:cubicBezTo>
                <a:cubicBezTo>
                  <a:pt x="2918" y="1382"/>
                  <a:pt x="2679" y="227"/>
                  <a:pt x="1739" y="131"/>
                </a:cubicBezTo>
                <a:cubicBezTo>
                  <a:pt x="1060" y="48"/>
                  <a:pt x="393" y="691"/>
                  <a:pt x="1" y="1131"/>
                </a:cubicBezTo>
              </a:path>
            </a:pathLst>
          </a:custGeom>
          <a:noFill/>
          <a:ln w="38100" cap="flat" cmpd="sng">
            <a:solidFill>
              <a:schemeClr val="lt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 name="Google Shape;37;p5"/>
          <p:cNvSpPr txBox="1">
            <a:spLocks noGrp="1"/>
          </p:cNvSpPr>
          <p:nvPr>
            <p:ph type="subTitle" idx="1"/>
          </p:nvPr>
        </p:nvSpPr>
        <p:spPr>
          <a:xfrm>
            <a:off x="1049732" y="1833761"/>
            <a:ext cx="28080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38" name="Google Shape;38;p5"/>
          <p:cNvSpPr txBox="1">
            <a:spLocks noGrp="1"/>
          </p:cNvSpPr>
          <p:nvPr>
            <p:ph type="subTitle" idx="2"/>
          </p:nvPr>
        </p:nvSpPr>
        <p:spPr>
          <a:xfrm>
            <a:off x="1050613" y="2184217"/>
            <a:ext cx="2807100" cy="120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39" name="Google Shape;39;p5"/>
          <p:cNvSpPr txBox="1">
            <a:spLocks noGrp="1"/>
          </p:cNvSpPr>
          <p:nvPr>
            <p:ph type="subTitle" idx="3"/>
          </p:nvPr>
        </p:nvSpPr>
        <p:spPr>
          <a:xfrm>
            <a:off x="5286225" y="1833761"/>
            <a:ext cx="28080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40" name="Google Shape;40;p5"/>
          <p:cNvSpPr txBox="1">
            <a:spLocks noGrp="1"/>
          </p:cNvSpPr>
          <p:nvPr>
            <p:ph type="subTitle" idx="4"/>
          </p:nvPr>
        </p:nvSpPr>
        <p:spPr>
          <a:xfrm>
            <a:off x="5287125" y="2184217"/>
            <a:ext cx="2807100" cy="120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6"/>
          <p:cNvSpPr/>
          <p:nvPr/>
        </p:nvSpPr>
        <p:spPr>
          <a:xfrm flipH="1">
            <a:off x="-41" y="4264970"/>
            <a:ext cx="1668641" cy="87852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6"/>
          <p:cNvSpPr/>
          <p:nvPr/>
        </p:nvSpPr>
        <p:spPr>
          <a:xfrm flipH="1">
            <a:off x="7226297" y="4"/>
            <a:ext cx="1917691" cy="1194375"/>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
        <p:cNvGrpSpPr/>
        <p:nvPr/>
      </p:nvGrpSpPr>
      <p:grpSpPr>
        <a:xfrm>
          <a:off x="0" y="0"/>
          <a:ext cx="0" cy="0"/>
          <a:chOff x="0" y="0"/>
          <a:chExt cx="0" cy="0"/>
        </a:xfrm>
      </p:grpSpPr>
      <p:sp>
        <p:nvSpPr>
          <p:cNvPr id="46" name="Google Shape;46;p7"/>
          <p:cNvSpPr/>
          <p:nvPr/>
        </p:nvSpPr>
        <p:spPr>
          <a:xfrm>
            <a:off x="6981825" y="3445550"/>
            <a:ext cx="2162216" cy="169797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7"/>
          <p:cNvSpPr/>
          <p:nvPr/>
        </p:nvSpPr>
        <p:spPr>
          <a:xfrm flipH="1">
            <a:off x="-44" y="0"/>
            <a:ext cx="1762171" cy="5143530"/>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7"/>
          <p:cNvSpPr txBox="1">
            <a:spLocks noGrp="1"/>
          </p:cNvSpPr>
          <p:nvPr>
            <p:ph type="title"/>
          </p:nvPr>
        </p:nvSpPr>
        <p:spPr>
          <a:xfrm>
            <a:off x="4952288" y="1422475"/>
            <a:ext cx="3026700" cy="557700"/>
          </a:xfrm>
          <a:prstGeom prst="rect">
            <a:avLst/>
          </a:prstGeom>
        </p:spPr>
        <p:txBody>
          <a:bodyPr spcFirstLastPara="1" wrap="square" lIns="91425" tIns="91425" rIns="91425" bIns="91425" anchor="b"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7"/>
          <p:cNvSpPr txBox="1">
            <a:spLocks noGrp="1"/>
          </p:cNvSpPr>
          <p:nvPr>
            <p:ph type="subTitle" idx="1"/>
          </p:nvPr>
        </p:nvSpPr>
        <p:spPr>
          <a:xfrm>
            <a:off x="4952288" y="1980125"/>
            <a:ext cx="3026700" cy="1737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
        <p:cNvGrpSpPr/>
        <p:nvPr/>
      </p:nvGrpSpPr>
      <p:grpSpPr>
        <a:xfrm>
          <a:off x="0" y="0"/>
          <a:ext cx="0" cy="0"/>
          <a:chOff x="0" y="0"/>
          <a:chExt cx="0" cy="0"/>
        </a:xfrm>
      </p:grpSpPr>
      <p:sp>
        <p:nvSpPr>
          <p:cNvPr id="51" name="Google Shape;51;p8"/>
          <p:cNvSpPr/>
          <p:nvPr/>
        </p:nvSpPr>
        <p:spPr>
          <a:xfrm rot="10800000">
            <a:off x="4212134" y="2071547"/>
            <a:ext cx="4931512" cy="307147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8"/>
          <p:cNvSpPr/>
          <p:nvPr/>
        </p:nvSpPr>
        <p:spPr>
          <a:xfrm>
            <a:off x="11" y="-7050"/>
            <a:ext cx="4768588" cy="2356541"/>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rot="10800000">
            <a:off x="4345570" y="2181385"/>
            <a:ext cx="4826380" cy="3004040"/>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txBox="1">
            <a:spLocks noGrp="1"/>
          </p:cNvSpPr>
          <p:nvPr>
            <p:ph type="title"/>
          </p:nvPr>
        </p:nvSpPr>
        <p:spPr>
          <a:xfrm>
            <a:off x="2125950" y="1116275"/>
            <a:ext cx="4892100" cy="247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grpSp>
        <p:nvGrpSpPr>
          <p:cNvPr id="56" name="Google Shape;56;p9"/>
          <p:cNvGrpSpPr/>
          <p:nvPr/>
        </p:nvGrpSpPr>
        <p:grpSpPr>
          <a:xfrm rot="10800000">
            <a:off x="-4" y="-6500"/>
            <a:ext cx="4915193" cy="5156400"/>
            <a:chOff x="4003316" y="-6500"/>
            <a:chExt cx="4826387" cy="5156400"/>
          </a:xfrm>
        </p:grpSpPr>
        <p:sp>
          <p:nvSpPr>
            <p:cNvPr id="57" name="Google Shape;57;p9"/>
            <p:cNvSpPr/>
            <p:nvPr/>
          </p:nvSpPr>
          <p:spPr>
            <a:xfrm rot="-5400000">
              <a:off x="2250685" y="1746286"/>
              <a:ext cx="5156245" cy="1650983"/>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9"/>
            <p:cNvSpPr/>
            <p:nvPr/>
          </p:nvSpPr>
          <p:spPr>
            <a:xfrm rot="-5400000">
              <a:off x="4662404" y="982600"/>
              <a:ext cx="5156400" cy="317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9"/>
          <p:cNvSpPr txBox="1">
            <a:spLocks noGrp="1"/>
          </p:cNvSpPr>
          <p:nvPr>
            <p:ph type="title"/>
          </p:nvPr>
        </p:nvSpPr>
        <p:spPr>
          <a:xfrm>
            <a:off x="713100" y="1233175"/>
            <a:ext cx="3150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0" name="Google Shape;60;p9"/>
          <p:cNvSpPr txBox="1">
            <a:spLocks noGrp="1"/>
          </p:cNvSpPr>
          <p:nvPr>
            <p:ph type="subTitle" idx="1"/>
          </p:nvPr>
        </p:nvSpPr>
        <p:spPr>
          <a:xfrm>
            <a:off x="713100" y="2803075"/>
            <a:ext cx="3150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1" name="Google Shape;61;p9"/>
          <p:cNvSpPr txBox="1">
            <a:spLocks noGrp="1"/>
          </p:cNvSpPr>
          <p:nvPr>
            <p:ph type="body" idx="2"/>
          </p:nvPr>
        </p:nvSpPr>
        <p:spPr>
          <a:xfrm>
            <a:off x="4939500" y="724075"/>
            <a:ext cx="34914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62" name="Google Shape;62;p9"/>
          <p:cNvSpPr/>
          <p:nvPr/>
        </p:nvSpPr>
        <p:spPr>
          <a:xfrm rot="10800000" flipH="1">
            <a:off x="7836575" y="-6"/>
            <a:ext cx="1307397" cy="68835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7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75"/>
        <p:cNvGrpSpPr/>
        <p:nvPr/>
      </p:nvGrpSpPr>
      <p:grpSpPr>
        <a:xfrm>
          <a:off x="0" y="0"/>
          <a:ext cx="0" cy="0"/>
          <a:chOff x="0" y="0"/>
          <a:chExt cx="0" cy="0"/>
        </a:xfrm>
      </p:grpSpPr>
      <p:sp>
        <p:nvSpPr>
          <p:cNvPr id="76" name="Google Shape;76;p13"/>
          <p:cNvSpPr/>
          <p:nvPr/>
        </p:nvSpPr>
        <p:spPr>
          <a:xfrm>
            <a:off x="-83050" y="1228675"/>
            <a:ext cx="9309944" cy="3209964"/>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noFill/>
          <a:ln w="28575" cap="flat" cmpd="sng">
            <a:solidFill>
              <a:schemeClr val="accen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77;p13"/>
          <p:cNvGrpSpPr/>
          <p:nvPr/>
        </p:nvGrpSpPr>
        <p:grpSpPr>
          <a:xfrm>
            <a:off x="-25" y="1390650"/>
            <a:ext cx="9144000" cy="3752700"/>
            <a:chOff x="-25" y="1390650"/>
            <a:chExt cx="9144000" cy="3752700"/>
          </a:xfrm>
        </p:grpSpPr>
        <p:sp>
          <p:nvSpPr>
            <p:cNvPr id="78" name="Google Shape;78;p13"/>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3"/>
            <p:cNvSpPr/>
            <p:nvPr/>
          </p:nvSpPr>
          <p:spPr>
            <a:xfrm>
              <a:off x="-25" y="4210050"/>
              <a:ext cx="9144000" cy="933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80;p13"/>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1" name="Google Shape;81;p13"/>
          <p:cNvSpPr txBox="1">
            <a:spLocks noGrp="1"/>
          </p:cNvSpPr>
          <p:nvPr>
            <p:ph type="title" idx="2" hasCustomPrompt="1"/>
          </p:nvPr>
        </p:nvSpPr>
        <p:spPr>
          <a:xfrm>
            <a:off x="1220324" y="18404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2" name="Google Shape;82;p13"/>
          <p:cNvSpPr txBox="1">
            <a:spLocks noGrp="1"/>
          </p:cNvSpPr>
          <p:nvPr>
            <p:ph type="subTitle" idx="1"/>
          </p:nvPr>
        </p:nvSpPr>
        <p:spPr>
          <a:xfrm>
            <a:off x="713100" y="3043200"/>
            <a:ext cx="1819800" cy="448200"/>
          </a:xfrm>
          <a:prstGeom prst="rect">
            <a:avLst/>
          </a:prstGeom>
        </p:spPr>
        <p:txBody>
          <a:bodyPr spcFirstLastPara="1" wrap="square" lIns="91425" tIns="91425" rIns="91425" bIns="91425" anchor="b" anchorCtr="0">
            <a:noAutofit/>
          </a:bodyPr>
          <a:lstStyle>
            <a:lvl1pPr lvl="0" algn="ctr">
              <a:spcBef>
                <a:spcPts val="0"/>
              </a:spcBef>
              <a:spcAft>
                <a:spcPts val="0"/>
              </a:spcAft>
              <a:buSzPts val="1800"/>
              <a:buFont typeface="Pangolin"/>
              <a:buNone/>
              <a:defRPr sz="1800" b="1">
                <a:latin typeface="Pangolin"/>
                <a:ea typeface="Pangolin"/>
                <a:cs typeface="Pangolin"/>
                <a:sym typeface="Pangolin"/>
              </a:defRPr>
            </a:lvl1pPr>
            <a:lvl2pPr lvl="1" algn="ctr">
              <a:spcBef>
                <a:spcPts val="0"/>
              </a:spcBef>
              <a:spcAft>
                <a:spcPts val="0"/>
              </a:spcAft>
              <a:buSzPts val="1800"/>
              <a:buNone/>
              <a:defRPr sz="1800" b="1"/>
            </a:lvl2pPr>
            <a:lvl3pPr lvl="2" algn="ctr">
              <a:spcBef>
                <a:spcPts val="0"/>
              </a:spcBef>
              <a:spcAft>
                <a:spcPts val="0"/>
              </a:spcAft>
              <a:buSzPts val="1800"/>
              <a:buNone/>
              <a:defRPr sz="1800" b="1"/>
            </a:lvl3pPr>
            <a:lvl4pPr lvl="3" algn="ctr">
              <a:spcBef>
                <a:spcPts val="0"/>
              </a:spcBef>
              <a:spcAft>
                <a:spcPts val="0"/>
              </a:spcAft>
              <a:buSzPts val="1800"/>
              <a:buNone/>
              <a:defRPr sz="1800" b="1"/>
            </a:lvl4pPr>
            <a:lvl5pPr lvl="4" algn="ctr">
              <a:spcBef>
                <a:spcPts val="0"/>
              </a:spcBef>
              <a:spcAft>
                <a:spcPts val="0"/>
              </a:spcAft>
              <a:buSzPts val="1800"/>
              <a:buNone/>
              <a:defRPr sz="1800" b="1"/>
            </a:lvl5pPr>
            <a:lvl6pPr lvl="5" algn="ctr">
              <a:spcBef>
                <a:spcPts val="0"/>
              </a:spcBef>
              <a:spcAft>
                <a:spcPts val="0"/>
              </a:spcAft>
              <a:buSzPts val="1800"/>
              <a:buNone/>
              <a:defRPr sz="1800" b="1"/>
            </a:lvl6pPr>
            <a:lvl7pPr lvl="6" algn="ctr">
              <a:spcBef>
                <a:spcPts val="0"/>
              </a:spcBef>
              <a:spcAft>
                <a:spcPts val="0"/>
              </a:spcAft>
              <a:buSzPts val="1800"/>
              <a:buNone/>
              <a:defRPr sz="1800" b="1"/>
            </a:lvl7pPr>
            <a:lvl8pPr lvl="7" algn="ctr">
              <a:spcBef>
                <a:spcPts val="0"/>
              </a:spcBef>
              <a:spcAft>
                <a:spcPts val="0"/>
              </a:spcAft>
              <a:buSzPts val="1800"/>
              <a:buNone/>
              <a:defRPr sz="1800" b="1"/>
            </a:lvl8pPr>
            <a:lvl9pPr lvl="8" algn="ctr">
              <a:spcBef>
                <a:spcPts val="0"/>
              </a:spcBef>
              <a:spcAft>
                <a:spcPts val="0"/>
              </a:spcAft>
              <a:buSzPts val="1800"/>
              <a:buNone/>
              <a:defRPr sz="1800" b="1"/>
            </a:lvl9pPr>
          </a:lstStyle>
          <a:p>
            <a:endParaRPr/>
          </a:p>
        </p:txBody>
      </p:sp>
      <p:sp>
        <p:nvSpPr>
          <p:cNvPr id="83" name="Google Shape;83;p13"/>
          <p:cNvSpPr txBox="1">
            <a:spLocks noGrp="1"/>
          </p:cNvSpPr>
          <p:nvPr>
            <p:ph type="subTitle" idx="3"/>
          </p:nvPr>
        </p:nvSpPr>
        <p:spPr>
          <a:xfrm>
            <a:off x="713100" y="3390942"/>
            <a:ext cx="18198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84" name="Google Shape;84;p13"/>
          <p:cNvSpPr txBox="1">
            <a:spLocks noGrp="1"/>
          </p:cNvSpPr>
          <p:nvPr>
            <p:ph type="title" idx="4" hasCustomPrompt="1"/>
          </p:nvPr>
        </p:nvSpPr>
        <p:spPr>
          <a:xfrm>
            <a:off x="3185736" y="18404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5" name="Google Shape;85;p13"/>
          <p:cNvSpPr txBox="1">
            <a:spLocks noGrp="1"/>
          </p:cNvSpPr>
          <p:nvPr>
            <p:ph type="subTitle" idx="5"/>
          </p:nvPr>
        </p:nvSpPr>
        <p:spPr>
          <a:xfrm>
            <a:off x="2678513" y="3043200"/>
            <a:ext cx="18198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86" name="Google Shape;86;p13"/>
          <p:cNvSpPr txBox="1">
            <a:spLocks noGrp="1"/>
          </p:cNvSpPr>
          <p:nvPr>
            <p:ph type="subTitle" idx="6"/>
          </p:nvPr>
        </p:nvSpPr>
        <p:spPr>
          <a:xfrm>
            <a:off x="2678513" y="3390942"/>
            <a:ext cx="18198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87" name="Google Shape;87;p13"/>
          <p:cNvSpPr txBox="1">
            <a:spLocks noGrp="1"/>
          </p:cNvSpPr>
          <p:nvPr>
            <p:ph type="title" idx="7" hasCustomPrompt="1"/>
          </p:nvPr>
        </p:nvSpPr>
        <p:spPr>
          <a:xfrm>
            <a:off x="5151149" y="18404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88" name="Google Shape;88;p13"/>
          <p:cNvSpPr txBox="1">
            <a:spLocks noGrp="1"/>
          </p:cNvSpPr>
          <p:nvPr>
            <p:ph type="subTitle" idx="8"/>
          </p:nvPr>
        </p:nvSpPr>
        <p:spPr>
          <a:xfrm>
            <a:off x="4643925" y="3043200"/>
            <a:ext cx="18198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89" name="Google Shape;89;p13"/>
          <p:cNvSpPr txBox="1">
            <a:spLocks noGrp="1"/>
          </p:cNvSpPr>
          <p:nvPr>
            <p:ph type="subTitle" idx="9"/>
          </p:nvPr>
        </p:nvSpPr>
        <p:spPr>
          <a:xfrm>
            <a:off x="4643925" y="3390942"/>
            <a:ext cx="18198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90" name="Google Shape;90;p13"/>
          <p:cNvSpPr txBox="1">
            <a:spLocks noGrp="1"/>
          </p:cNvSpPr>
          <p:nvPr>
            <p:ph type="title" idx="13" hasCustomPrompt="1"/>
          </p:nvPr>
        </p:nvSpPr>
        <p:spPr>
          <a:xfrm>
            <a:off x="7116549" y="1840488"/>
            <a:ext cx="7497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91" name="Google Shape;91;p13"/>
          <p:cNvSpPr txBox="1">
            <a:spLocks noGrp="1"/>
          </p:cNvSpPr>
          <p:nvPr>
            <p:ph type="subTitle" idx="14"/>
          </p:nvPr>
        </p:nvSpPr>
        <p:spPr>
          <a:xfrm>
            <a:off x="6609325" y="3043200"/>
            <a:ext cx="1819800" cy="44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angolin"/>
              <a:buNone/>
              <a:defRPr sz="1800" b="1">
                <a:latin typeface="Pangolin"/>
                <a:ea typeface="Pangolin"/>
                <a:cs typeface="Pangolin"/>
                <a:sym typeface="Pangolin"/>
              </a:defRPr>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92" name="Google Shape;92;p13"/>
          <p:cNvSpPr txBox="1">
            <a:spLocks noGrp="1"/>
          </p:cNvSpPr>
          <p:nvPr>
            <p:ph type="subTitle" idx="15"/>
          </p:nvPr>
        </p:nvSpPr>
        <p:spPr>
          <a:xfrm>
            <a:off x="6609325" y="3390942"/>
            <a:ext cx="1819800" cy="9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93"/>
        <p:cNvGrpSpPr/>
        <p:nvPr/>
      </p:nvGrpSpPr>
      <p:grpSpPr>
        <a:xfrm>
          <a:off x="0" y="0"/>
          <a:ext cx="0" cy="0"/>
          <a:chOff x="0" y="0"/>
          <a:chExt cx="0" cy="0"/>
        </a:xfrm>
      </p:grpSpPr>
      <p:sp>
        <p:nvSpPr>
          <p:cNvPr id="94" name="Google Shape;94;p14"/>
          <p:cNvSpPr/>
          <p:nvPr/>
        </p:nvSpPr>
        <p:spPr>
          <a:xfrm rot="10800000">
            <a:off x="5576635" y="2928208"/>
            <a:ext cx="3574798" cy="222647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4"/>
          <p:cNvSpPr/>
          <p:nvPr/>
        </p:nvSpPr>
        <p:spPr>
          <a:xfrm rot="10800000">
            <a:off x="5673296" y="3007816"/>
            <a:ext cx="3498653" cy="2177609"/>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4"/>
          <p:cNvSpPr/>
          <p:nvPr/>
        </p:nvSpPr>
        <p:spPr>
          <a:xfrm>
            <a:off x="314827" y="202077"/>
            <a:ext cx="2726143" cy="2726143"/>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4"/>
          <p:cNvSpPr txBox="1">
            <a:spLocks noGrp="1"/>
          </p:cNvSpPr>
          <p:nvPr>
            <p:ph type="title"/>
          </p:nvPr>
        </p:nvSpPr>
        <p:spPr>
          <a:xfrm>
            <a:off x="3428550" y="3810350"/>
            <a:ext cx="2286000" cy="44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800"/>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98" name="Google Shape;98;p14"/>
          <p:cNvSpPr txBox="1">
            <a:spLocks noGrp="1"/>
          </p:cNvSpPr>
          <p:nvPr>
            <p:ph type="subTitle" idx="1"/>
          </p:nvPr>
        </p:nvSpPr>
        <p:spPr>
          <a:xfrm>
            <a:off x="2124450" y="1476175"/>
            <a:ext cx="4892100" cy="198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Pangolin"/>
              <a:buNone/>
              <a:defRPr sz="2800">
                <a:latin typeface="Pangolin"/>
                <a:ea typeface="Pangolin"/>
                <a:cs typeface="Pangolin"/>
                <a:sym typeface="Pangolin"/>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1pPr>
            <a:lvl2pPr lvl="1">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2pPr>
            <a:lvl3pPr lvl="2">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3pPr>
            <a:lvl4pPr lvl="3">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4pPr>
            <a:lvl5pPr lvl="4">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5pPr>
            <a:lvl6pPr lvl="5">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6pPr>
            <a:lvl7pPr lvl="6">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7pPr>
            <a:lvl8pPr lvl="7">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8pPr>
            <a:lvl9pPr lvl="8">
              <a:spcBef>
                <a:spcPts val="0"/>
              </a:spcBef>
              <a:spcAft>
                <a:spcPts val="0"/>
              </a:spcAft>
              <a:buClr>
                <a:schemeClr val="dk1"/>
              </a:buClr>
              <a:buSzPts val="2800"/>
              <a:buFont typeface="Pangolin"/>
              <a:buNone/>
              <a:defRPr sz="2800" b="1">
                <a:solidFill>
                  <a:schemeClr val="dk1"/>
                </a:solidFill>
                <a:latin typeface="Pangolin"/>
                <a:ea typeface="Pangolin"/>
                <a:cs typeface="Pangolin"/>
                <a:sym typeface="Pangolin"/>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1pPr>
            <a:lvl2pPr marL="914400" lvl="1"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2pPr>
            <a:lvl3pPr marL="1371600" lvl="2"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3pPr>
            <a:lvl4pPr marL="1828800" lvl="3"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4pPr>
            <a:lvl5pPr marL="2286000" lvl="4"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5pPr>
            <a:lvl6pPr marL="2743200" lvl="5"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6pPr>
            <a:lvl7pPr marL="3200400" lvl="6"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7pPr>
            <a:lvl8pPr marL="3657600" lvl="7"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8pPr>
            <a:lvl9pPr marL="4114800" lvl="8" indent="-330200">
              <a:lnSpc>
                <a:spcPct val="100000"/>
              </a:lnSpc>
              <a:spcBef>
                <a:spcPts val="0"/>
              </a:spcBef>
              <a:spcAft>
                <a:spcPts val="0"/>
              </a:spcAft>
              <a:buClr>
                <a:schemeClr val="dk1"/>
              </a:buClr>
              <a:buSzPts val="1600"/>
              <a:buFont typeface="Baloo 2"/>
              <a:buChar char="■"/>
              <a:defRPr sz="1600">
                <a:solidFill>
                  <a:schemeClr val="dk1"/>
                </a:solidFill>
                <a:latin typeface="Baloo 2"/>
                <a:ea typeface="Baloo 2"/>
                <a:cs typeface="Baloo 2"/>
                <a:sym typeface="Baloo 2"/>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8" r:id="rId7"/>
    <p:sldLayoutId id="2147483659" r:id="rId8"/>
    <p:sldLayoutId id="214748366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1" Type="http://schemas.openxmlformats.org/officeDocument/2006/relationships/image" Target="../media/image4.png"/><Relationship Id="rId7" Type="http://schemas.openxmlformats.org/officeDocument/2006/relationships/image" Target="../media/image13.png"/><Relationship Id="rId17" Type="http://schemas.openxmlformats.org/officeDocument/2006/relationships/image" Target="NULL"/><Relationship Id="rId2" Type="http://schemas.openxmlformats.org/officeDocument/2006/relationships/notesSlide" Target="../notesSlides/notesSlide14.xml"/><Relationship Id="rId20"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image" Target="NULL"/><Relationship Id="rId19" Type="http://schemas.openxmlformats.org/officeDocument/2006/relationships/image" Target="NULL"/><Relationship Id="rId22" Type="http://schemas.openxmlformats.org/officeDocument/2006/relationships/image" Target="NUL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 Id="rId23" Type="http://schemas.openxmlformats.org/officeDocument/2006/relationships/image" Target="NULL"/><Relationship Id="rId10" Type="http://schemas.openxmlformats.org/officeDocument/2006/relationships/image" Target="../media/image13.png"/><Relationship Id="rId9" Type="http://schemas.openxmlformats.org/officeDocument/2006/relationships/image" Target="NULL"/></Relationships>
</file>

<file path=ppt/slides/_rels/slide1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3.png"/><Relationship Id="rId21" Type="http://schemas.openxmlformats.org/officeDocument/2006/relationships/image" Target="NULL"/><Relationship Id="rId2" Type="http://schemas.openxmlformats.org/officeDocument/2006/relationships/notesSlide" Target="../notesSlides/notesSlide16.xml"/><Relationship Id="rId20" Type="http://schemas.openxmlformats.org/officeDocument/2006/relationships/image" Target="../media/image16.png"/><Relationship Id="rId1" Type="http://schemas.openxmlformats.org/officeDocument/2006/relationships/slideLayout" Target="../slideLayouts/slideLayout8.xml"/><Relationship Id="rId19" Type="http://schemas.openxmlformats.org/officeDocument/2006/relationships/image" Target="NULL"/><Relationship Id="rId22"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27" Type="http://schemas.openxmlformats.org/officeDocument/2006/relationships/image" Target="NUL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0" name="Google Shape;1020;p44"/>
          <p:cNvGrpSpPr/>
          <p:nvPr/>
        </p:nvGrpSpPr>
        <p:grpSpPr>
          <a:xfrm rot="156860">
            <a:off x="798045" y="178693"/>
            <a:ext cx="7944608" cy="4794515"/>
            <a:chOff x="1540350" y="826005"/>
            <a:chExt cx="6259025" cy="3378825"/>
          </a:xfrm>
        </p:grpSpPr>
        <p:sp>
          <p:nvSpPr>
            <p:cNvPr id="1021" name="Google Shape;1021;p44"/>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22" name="Google Shape;1022;p44"/>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1024" name="Google Shape;1024;p44"/>
          <p:cNvGrpSpPr/>
          <p:nvPr/>
        </p:nvGrpSpPr>
        <p:grpSpPr>
          <a:xfrm>
            <a:off x="6389189" y="3344337"/>
            <a:ext cx="1315564" cy="1118517"/>
            <a:chOff x="1168000" y="1750950"/>
            <a:chExt cx="405425" cy="344700"/>
          </a:xfrm>
        </p:grpSpPr>
        <p:sp>
          <p:nvSpPr>
            <p:cNvPr id="1025" name="Google Shape;1025;p44"/>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26" name="Google Shape;1026;p44"/>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27" name="Google Shape;1027;p44"/>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28" name="Google Shape;1028;p44"/>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29" name="Google Shape;1029;p44"/>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30" name="Google Shape;1030;p44"/>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31" name="Google Shape;1031;p44"/>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1032" name="Google Shape;1032;p44"/>
          <p:cNvGrpSpPr/>
          <p:nvPr/>
        </p:nvGrpSpPr>
        <p:grpSpPr>
          <a:xfrm>
            <a:off x="1314518" y="508000"/>
            <a:ext cx="1387205" cy="1161840"/>
            <a:chOff x="2391350" y="3583000"/>
            <a:chExt cx="571525" cy="478675"/>
          </a:xfrm>
        </p:grpSpPr>
        <p:sp>
          <p:nvSpPr>
            <p:cNvPr id="1033" name="Google Shape;1033;p44"/>
            <p:cNvSpPr/>
            <p:nvPr/>
          </p:nvSpPr>
          <p:spPr>
            <a:xfrm>
              <a:off x="2400875" y="3591050"/>
              <a:ext cx="343225" cy="369125"/>
            </a:xfrm>
            <a:custGeom>
              <a:avLst/>
              <a:gdLst/>
              <a:ahLst/>
              <a:cxnLst/>
              <a:rect l="l" t="t" r="r" b="b"/>
              <a:pathLst>
                <a:path w="13729" h="14765" extrusionOk="0">
                  <a:moveTo>
                    <a:pt x="6621" y="12800"/>
                  </a:moveTo>
                  <a:cubicBezTo>
                    <a:pt x="6073" y="13704"/>
                    <a:pt x="5430" y="14419"/>
                    <a:pt x="4406" y="14764"/>
                  </a:cubicBezTo>
                  <a:cubicBezTo>
                    <a:pt x="4632" y="14228"/>
                    <a:pt x="4823" y="13693"/>
                    <a:pt x="5061" y="13157"/>
                  </a:cubicBezTo>
                  <a:cubicBezTo>
                    <a:pt x="5192" y="12847"/>
                    <a:pt x="5180" y="12740"/>
                    <a:pt x="4859" y="12657"/>
                  </a:cubicBezTo>
                  <a:cubicBezTo>
                    <a:pt x="4466" y="12550"/>
                    <a:pt x="4049" y="12514"/>
                    <a:pt x="3680" y="12383"/>
                  </a:cubicBezTo>
                  <a:cubicBezTo>
                    <a:pt x="3311" y="12252"/>
                    <a:pt x="2942" y="12073"/>
                    <a:pt x="2608" y="11847"/>
                  </a:cubicBezTo>
                  <a:cubicBezTo>
                    <a:pt x="2192" y="11561"/>
                    <a:pt x="1811" y="11240"/>
                    <a:pt x="1453" y="10895"/>
                  </a:cubicBezTo>
                  <a:cubicBezTo>
                    <a:pt x="834" y="10311"/>
                    <a:pt x="632" y="9525"/>
                    <a:pt x="441" y="8740"/>
                  </a:cubicBezTo>
                  <a:cubicBezTo>
                    <a:pt x="1" y="7001"/>
                    <a:pt x="346" y="5394"/>
                    <a:pt x="1251" y="3906"/>
                  </a:cubicBezTo>
                  <a:cubicBezTo>
                    <a:pt x="1608" y="3310"/>
                    <a:pt x="2168" y="2810"/>
                    <a:pt x="2668" y="2334"/>
                  </a:cubicBezTo>
                  <a:cubicBezTo>
                    <a:pt x="3858" y="1203"/>
                    <a:pt x="5287" y="524"/>
                    <a:pt x="6906" y="274"/>
                  </a:cubicBezTo>
                  <a:cubicBezTo>
                    <a:pt x="8633" y="0"/>
                    <a:pt x="10288" y="286"/>
                    <a:pt x="11669" y="1417"/>
                  </a:cubicBezTo>
                  <a:cubicBezTo>
                    <a:pt x="12776" y="2322"/>
                    <a:pt x="13503" y="3501"/>
                    <a:pt x="13622" y="4989"/>
                  </a:cubicBezTo>
                  <a:cubicBezTo>
                    <a:pt x="13681" y="5823"/>
                    <a:pt x="13729" y="6620"/>
                    <a:pt x="13514" y="7442"/>
                  </a:cubicBezTo>
                  <a:cubicBezTo>
                    <a:pt x="13443" y="7692"/>
                    <a:pt x="13383" y="7966"/>
                    <a:pt x="13276" y="8216"/>
                  </a:cubicBezTo>
                  <a:cubicBezTo>
                    <a:pt x="13062" y="8740"/>
                    <a:pt x="12836" y="9275"/>
                    <a:pt x="12586" y="9775"/>
                  </a:cubicBezTo>
                  <a:cubicBezTo>
                    <a:pt x="12252" y="10454"/>
                    <a:pt x="11752" y="11002"/>
                    <a:pt x="11133" y="11430"/>
                  </a:cubicBezTo>
                  <a:cubicBezTo>
                    <a:pt x="10371" y="12002"/>
                    <a:pt x="9538" y="12442"/>
                    <a:pt x="8633" y="12716"/>
                  </a:cubicBezTo>
                  <a:cubicBezTo>
                    <a:pt x="8299" y="12811"/>
                    <a:pt x="7966" y="12919"/>
                    <a:pt x="7621" y="13014"/>
                  </a:cubicBezTo>
                  <a:cubicBezTo>
                    <a:pt x="7287" y="13109"/>
                    <a:pt x="6942" y="13192"/>
                    <a:pt x="6621" y="12800"/>
                  </a:cubicBezTo>
                  <a:close/>
                  <a:moveTo>
                    <a:pt x="10466" y="6787"/>
                  </a:moveTo>
                  <a:cubicBezTo>
                    <a:pt x="10466" y="7085"/>
                    <a:pt x="10645" y="7370"/>
                    <a:pt x="10871" y="7418"/>
                  </a:cubicBezTo>
                  <a:cubicBezTo>
                    <a:pt x="11133" y="7478"/>
                    <a:pt x="11407" y="7299"/>
                    <a:pt x="11526" y="6977"/>
                  </a:cubicBezTo>
                  <a:cubicBezTo>
                    <a:pt x="11586" y="6823"/>
                    <a:pt x="11609" y="6656"/>
                    <a:pt x="11609" y="6489"/>
                  </a:cubicBezTo>
                  <a:cubicBezTo>
                    <a:pt x="11609" y="6132"/>
                    <a:pt x="11336" y="5942"/>
                    <a:pt x="11002" y="6061"/>
                  </a:cubicBezTo>
                  <a:cubicBezTo>
                    <a:pt x="10693" y="6168"/>
                    <a:pt x="10466" y="6477"/>
                    <a:pt x="10466" y="6787"/>
                  </a:cubicBezTo>
                  <a:close/>
                  <a:moveTo>
                    <a:pt x="8192" y="6465"/>
                  </a:moveTo>
                  <a:cubicBezTo>
                    <a:pt x="8192" y="6204"/>
                    <a:pt x="8145" y="6013"/>
                    <a:pt x="7918" y="5930"/>
                  </a:cubicBezTo>
                  <a:cubicBezTo>
                    <a:pt x="7716" y="5834"/>
                    <a:pt x="7514" y="5882"/>
                    <a:pt x="7371" y="6049"/>
                  </a:cubicBezTo>
                  <a:cubicBezTo>
                    <a:pt x="7109" y="6311"/>
                    <a:pt x="7026" y="6656"/>
                    <a:pt x="7133" y="7013"/>
                  </a:cubicBezTo>
                  <a:cubicBezTo>
                    <a:pt x="7216" y="7323"/>
                    <a:pt x="7478" y="7418"/>
                    <a:pt x="7740" y="7216"/>
                  </a:cubicBezTo>
                  <a:cubicBezTo>
                    <a:pt x="8026" y="7025"/>
                    <a:pt x="8145" y="6739"/>
                    <a:pt x="8192" y="6465"/>
                  </a:cubicBezTo>
                  <a:close/>
                  <a:moveTo>
                    <a:pt x="4501" y="6680"/>
                  </a:moveTo>
                  <a:cubicBezTo>
                    <a:pt x="4501" y="6418"/>
                    <a:pt x="4263" y="6204"/>
                    <a:pt x="3966" y="6204"/>
                  </a:cubicBezTo>
                  <a:cubicBezTo>
                    <a:pt x="3692" y="6204"/>
                    <a:pt x="3394" y="6561"/>
                    <a:pt x="3394" y="6858"/>
                  </a:cubicBezTo>
                  <a:cubicBezTo>
                    <a:pt x="3394" y="7192"/>
                    <a:pt x="3620" y="7478"/>
                    <a:pt x="3870" y="7478"/>
                  </a:cubicBezTo>
                  <a:cubicBezTo>
                    <a:pt x="4192" y="7478"/>
                    <a:pt x="4501" y="7085"/>
                    <a:pt x="4501" y="668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34" name="Google Shape;1034;p44"/>
            <p:cNvSpPr/>
            <p:nvPr/>
          </p:nvSpPr>
          <p:spPr>
            <a:xfrm>
              <a:off x="2650325" y="3685700"/>
              <a:ext cx="297675" cy="361075"/>
            </a:xfrm>
            <a:custGeom>
              <a:avLst/>
              <a:gdLst/>
              <a:ahLst/>
              <a:cxnLst/>
              <a:rect l="l" t="t" r="r" b="b"/>
              <a:pathLst>
                <a:path w="11907" h="14443" extrusionOk="0">
                  <a:moveTo>
                    <a:pt x="6084" y="14443"/>
                  </a:moveTo>
                  <a:cubicBezTo>
                    <a:pt x="5584" y="14407"/>
                    <a:pt x="5239" y="14193"/>
                    <a:pt x="5049" y="13871"/>
                  </a:cubicBezTo>
                  <a:cubicBezTo>
                    <a:pt x="4810" y="13467"/>
                    <a:pt x="4632" y="13038"/>
                    <a:pt x="4477" y="12585"/>
                  </a:cubicBezTo>
                  <a:cubicBezTo>
                    <a:pt x="4406" y="12383"/>
                    <a:pt x="4334" y="12276"/>
                    <a:pt x="4120" y="12240"/>
                  </a:cubicBezTo>
                  <a:cubicBezTo>
                    <a:pt x="3822" y="12216"/>
                    <a:pt x="3525" y="12181"/>
                    <a:pt x="3227" y="12121"/>
                  </a:cubicBezTo>
                  <a:cubicBezTo>
                    <a:pt x="1715" y="11823"/>
                    <a:pt x="643" y="11014"/>
                    <a:pt x="84" y="9537"/>
                  </a:cubicBezTo>
                  <a:cubicBezTo>
                    <a:pt x="72" y="9490"/>
                    <a:pt x="60" y="9430"/>
                    <a:pt x="60" y="9383"/>
                  </a:cubicBezTo>
                  <a:cubicBezTo>
                    <a:pt x="48" y="9204"/>
                    <a:pt x="12" y="9025"/>
                    <a:pt x="0" y="8883"/>
                  </a:cubicBezTo>
                  <a:cubicBezTo>
                    <a:pt x="607" y="8454"/>
                    <a:pt x="1215" y="8061"/>
                    <a:pt x="1774" y="7621"/>
                  </a:cubicBezTo>
                  <a:cubicBezTo>
                    <a:pt x="2084" y="7382"/>
                    <a:pt x="2382" y="7061"/>
                    <a:pt x="2584" y="6740"/>
                  </a:cubicBezTo>
                  <a:cubicBezTo>
                    <a:pt x="3274" y="5656"/>
                    <a:pt x="3858" y="4501"/>
                    <a:pt x="4001" y="3215"/>
                  </a:cubicBezTo>
                  <a:cubicBezTo>
                    <a:pt x="4072" y="2572"/>
                    <a:pt x="4036" y="1906"/>
                    <a:pt x="4048" y="1263"/>
                  </a:cubicBezTo>
                  <a:cubicBezTo>
                    <a:pt x="4048" y="1084"/>
                    <a:pt x="4013" y="894"/>
                    <a:pt x="4001" y="715"/>
                  </a:cubicBezTo>
                  <a:cubicBezTo>
                    <a:pt x="4548" y="358"/>
                    <a:pt x="5168" y="322"/>
                    <a:pt x="5739" y="191"/>
                  </a:cubicBezTo>
                  <a:cubicBezTo>
                    <a:pt x="6620" y="1"/>
                    <a:pt x="7501" y="72"/>
                    <a:pt x="8335" y="310"/>
                  </a:cubicBezTo>
                  <a:cubicBezTo>
                    <a:pt x="10144" y="846"/>
                    <a:pt x="11633" y="2168"/>
                    <a:pt x="11835" y="4287"/>
                  </a:cubicBezTo>
                  <a:cubicBezTo>
                    <a:pt x="11907" y="5073"/>
                    <a:pt x="11907" y="5858"/>
                    <a:pt x="11799" y="6644"/>
                  </a:cubicBezTo>
                  <a:cubicBezTo>
                    <a:pt x="11716" y="7347"/>
                    <a:pt x="11442" y="7978"/>
                    <a:pt x="11133" y="8597"/>
                  </a:cubicBezTo>
                  <a:cubicBezTo>
                    <a:pt x="10740" y="9371"/>
                    <a:pt x="10252" y="10073"/>
                    <a:pt x="9632" y="10669"/>
                  </a:cubicBezTo>
                  <a:cubicBezTo>
                    <a:pt x="8989" y="11276"/>
                    <a:pt x="8180" y="11562"/>
                    <a:pt x="7382" y="11859"/>
                  </a:cubicBezTo>
                  <a:cubicBezTo>
                    <a:pt x="7323" y="11883"/>
                    <a:pt x="7251" y="11883"/>
                    <a:pt x="7192" y="11919"/>
                  </a:cubicBezTo>
                  <a:lnTo>
                    <a:pt x="6299" y="12228"/>
                  </a:lnTo>
                  <a:cubicBezTo>
                    <a:pt x="6215" y="12621"/>
                    <a:pt x="6120" y="13014"/>
                    <a:pt x="6072" y="13407"/>
                  </a:cubicBezTo>
                  <a:cubicBezTo>
                    <a:pt x="6037" y="13597"/>
                    <a:pt x="6096" y="13812"/>
                    <a:pt x="6120" y="14002"/>
                  </a:cubicBezTo>
                  <a:cubicBezTo>
                    <a:pt x="6096" y="14133"/>
                    <a:pt x="6084" y="14252"/>
                    <a:pt x="6084" y="14443"/>
                  </a:cubicBezTo>
                  <a:close/>
                  <a:moveTo>
                    <a:pt x="9490" y="6156"/>
                  </a:moveTo>
                  <a:cubicBezTo>
                    <a:pt x="9478" y="6692"/>
                    <a:pt x="9716" y="6930"/>
                    <a:pt x="10025" y="6811"/>
                  </a:cubicBezTo>
                  <a:cubicBezTo>
                    <a:pt x="10347" y="6692"/>
                    <a:pt x="10597" y="6251"/>
                    <a:pt x="10537" y="5918"/>
                  </a:cubicBezTo>
                  <a:cubicBezTo>
                    <a:pt x="10490" y="5716"/>
                    <a:pt x="10371" y="5549"/>
                    <a:pt x="10144" y="5501"/>
                  </a:cubicBezTo>
                  <a:cubicBezTo>
                    <a:pt x="9930" y="5442"/>
                    <a:pt x="9751" y="5549"/>
                    <a:pt x="9656" y="5751"/>
                  </a:cubicBezTo>
                  <a:cubicBezTo>
                    <a:pt x="9585" y="5906"/>
                    <a:pt x="9525" y="6085"/>
                    <a:pt x="9490" y="6156"/>
                  </a:cubicBezTo>
                  <a:close/>
                  <a:moveTo>
                    <a:pt x="5084" y="6156"/>
                  </a:moveTo>
                  <a:cubicBezTo>
                    <a:pt x="5108" y="5811"/>
                    <a:pt x="4906" y="5608"/>
                    <a:pt x="4596" y="5597"/>
                  </a:cubicBezTo>
                  <a:cubicBezTo>
                    <a:pt x="4346" y="5573"/>
                    <a:pt x="4072" y="5870"/>
                    <a:pt x="4060" y="6216"/>
                  </a:cubicBezTo>
                  <a:cubicBezTo>
                    <a:pt x="4048" y="6513"/>
                    <a:pt x="4251" y="6751"/>
                    <a:pt x="4537" y="6751"/>
                  </a:cubicBezTo>
                  <a:cubicBezTo>
                    <a:pt x="4846" y="6728"/>
                    <a:pt x="5072" y="6501"/>
                    <a:pt x="5084" y="6156"/>
                  </a:cubicBezTo>
                  <a:close/>
                  <a:moveTo>
                    <a:pt x="7966" y="5930"/>
                  </a:moveTo>
                  <a:cubicBezTo>
                    <a:pt x="7966" y="5549"/>
                    <a:pt x="7846" y="5394"/>
                    <a:pt x="7632" y="5430"/>
                  </a:cubicBezTo>
                  <a:cubicBezTo>
                    <a:pt x="7239" y="5477"/>
                    <a:pt x="6942" y="5835"/>
                    <a:pt x="7037" y="6216"/>
                  </a:cubicBezTo>
                  <a:cubicBezTo>
                    <a:pt x="7073" y="6347"/>
                    <a:pt x="7204" y="6549"/>
                    <a:pt x="7323" y="6573"/>
                  </a:cubicBezTo>
                  <a:cubicBezTo>
                    <a:pt x="7442" y="6609"/>
                    <a:pt x="7656" y="6525"/>
                    <a:pt x="7751" y="6430"/>
                  </a:cubicBezTo>
                  <a:cubicBezTo>
                    <a:pt x="7870" y="6251"/>
                    <a:pt x="7918" y="6025"/>
                    <a:pt x="7966" y="59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35" name="Google Shape;1035;p44"/>
            <p:cNvSpPr/>
            <p:nvPr/>
          </p:nvSpPr>
          <p:spPr>
            <a:xfrm>
              <a:off x="2662525" y="3739575"/>
              <a:ext cx="28300" cy="38425"/>
            </a:xfrm>
            <a:custGeom>
              <a:avLst/>
              <a:gdLst/>
              <a:ahLst/>
              <a:cxnLst/>
              <a:rect l="l" t="t" r="r" b="b"/>
              <a:pathLst>
                <a:path w="1132" h="1537" extrusionOk="0">
                  <a:moveTo>
                    <a:pt x="0" y="846"/>
                  </a:moveTo>
                  <a:cubicBezTo>
                    <a:pt x="0" y="536"/>
                    <a:pt x="227" y="227"/>
                    <a:pt x="524" y="120"/>
                  </a:cubicBezTo>
                  <a:cubicBezTo>
                    <a:pt x="846" y="1"/>
                    <a:pt x="1132" y="191"/>
                    <a:pt x="1132" y="548"/>
                  </a:cubicBezTo>
                  <a:cubicBezTo>
                    <a:pt x="1132" y="715"/>
                    <a:pt x="1108" y="894"/>
                    <a:pt x="1048" y="1036"/>
                  </a:cubicBezTo>
                  <a:cubicBezTo>
                    <a:pt x="941" y="1358"/>
                    <a:pt x="655" y="1537"/>
                    <a:pt x="393" y="1477"/>
                  </a:cubicBezTo>
                  <a:cubicBezTo>
                    <a:pt x="179" y="1429"/>
                    <a:pt x="0" y="1144"/>
                    <a:pt x="0" y="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36" name="Google Shape;1036;p44"/>
            <p:cNvSpPr/>
            <p:nvPr/>
          </p:nvSpPr>
          <p:spPr>
            <a:xfrm>
              <a:off x="2576800" y="3736900"/>
              <a:ext cx="28900" cy="39600"/>
            </a:xfrm>
            <a:custGeom>
              <a:avLst/>
              <a:gdLst/>
              <a:ahLst/>
              <a:cxnLst/>
              <a:rect l="l" t="t" r="r" b="b"/>
              <a:pathLst>
                <a:path w="1156" h="1584" extrusionOk="0">
                  <a:moveTo>
                    <a:pt x="1155" y="631"/>
                  </a:moveTo>
                  <a:cubicBezTo>
                    <a:pt x="1108" y="905"/>
                    <a:pt x="989" y="1191"/>
                    <a:pt x="727" y="1382"/>
                  </a:cubicBezTo>
                  <a:cubicBezTo>
                    <a:pt x="453" y="1584"/>
                    <a:pt x="203" y="1489"/>
                    <a:pt x="108" y="1179"/>
                  </a:cubicBezTo>
                  <a:cubicBezTo>
                    <a:pt x="0" y="822"/>
                    <a:pt x="84" y="489"/>
                    <a:pt x="346" y="215"/>
                  </a:cubicBezTo>
                  <a:cubicBezTo>
                    <a:pt x="500" y="48"/>
                    <a:pt x="691" y="0"/>
                    <a:pt x="905" y="96"/>
                  </a:cubicBezTo>
                  <a:cubicBezTo>
                    <a:pt x="1108" y="179"/>
                    <a:pt x="1155" y="358"/>
                    <a:pt x="1155" y="6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37" name="Google Shape;1037;p44"/>
            <p:cNvSpPr/>
            <p:nvPr/>
          </p:nvSpPr>
          <p:spPr>
            <a:xfrm>
              <a:off x="2485725" y="3745825"/>
              <a:ext cx="27700" cy="32475"/>
            </a:xfrm>
            <a:custGeom>
              <a:avLst/>
              <a:gdLst/>
              <a:ahLst/>
              <a:cxnLst/>
              <a:rect l="l" t="t" r="r" b="b"/>
              <a:pathLst>
                <a:path w="1108" h="1299" extrusionOk="0">
                  <a:moveTo>
                    <a:pt x="1107" y="489"/>
                  </a:moveTo>
                  <a:cubicBezTo>
                    <a:pt x="1107" y="894"/>
                    <a:pt x="810" y="1298"/>
                    <a:pt x="476" y="1287"/>
                  </a:cubicBezTo>
                  <a:cubicBezTo>
                    <a:pt x="226" y="1287"/>
                    <a:pt x="0" y="989"/>
                    <a:pt x="0" y="667"/>
                  </a:cubicBezTo>
                  <a:cubicBezTo>
                    <a:pt x="0" y="358"/>
                    <a:pt x="298" y="1"/>
                    <a:pt x="572" y="13"/>
                  </a:cubicBezTo>
                  <a:cubicBezTo>
                    <a:pt x="869" y="13"/>
                    <a:pt x="1095" y="227"/>
                    <a:pt x="1107" y="4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38" name="Google Shape;1038;p44"/>
            <p:cNvSpPr/>
            <p:nvPr/>
          </p:nvSpPr>
          <p:spPr>
            <a:xfrm>
              <a:off x="2887250" y="3821725"/>
              <a:ext cx="28000" cy="37225"/>
            </a:xfrm>
            <a:custGeom>
              <a:avLst/>
              <a:gdLst/>
              <a:ahLst/>
              <a:cxnLst/>
              <a:rect l="l" t="t" r="r" b="b"/>
              <a:pathLst>
                <a:path w="1120" h="1489" extrusionOk="0">
                  <a:moveTo>
                    <a:pt x="13" y="715"/>
                  </a:moveTo>
                  <a:cubicBezTo>
                    <a:pt x="48" y="632"/>
                    <a:pt x="108" y="453"/>
                    <a:pt x="179" y="298"/>
                  </a:cubicBezTo>
                  <a:cubicBezTo>
                    <a:pt x="286" y="108"/>
                    <a:pt x="453" y="1"/>
                    <a:pt x="667" y="48"/>
                  </a:cubicBezTo>
                  <a:cubicBezTo>
                    <a:pt x="882" y="96"/>
                    <a:pt x="1013" y="251"/>
                    <a:pt x="1060" y="465"/>
                  </a:cubicBezTo>
                  <a:cubicBezTo>
                    <a:pt x="1120" y="798"/>
                    <a:pt x="882" y="1239"/>
                    <a:pt x="548" y="1358"/>
                  </a:cubicBezTo>
                  <a:cubicBezTo>
                    <a:pt x="239" y="1489"/>
                    <a:pt x="1" y="1251"/>
                    <a:pt x="13" y="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39" name="Google Shape;1039;p44"/>
            <p:cNvSpPr/>
            <p:nvPr/>
          </p:nvSpPr>
          <p:spPr>
            <a:xfrm>
              <a:off x="2751525" y="3824700"/>
              <a:ext cx="25925" cy="29500"/>
            </a:xfrm>
            <a:custGeom>
              <a:avLst/>
              <a:gdLst/>
              <a:ahLst/>
              <a:cxnLst/>
              <a:rect l="l" t="t" r="r" b="b"/>
              <a:pathLst>
                <a:path w="1037" h="1180" extrusionOk="0">
                  <a:moveTo>
                    <a:pt x="1036" y="596"/>
                  </a:moveTo>
                  <a:cubicBezTo>
                    <a:pt x="1024" y="941"/>
                    <a:pt x="798" y="1180"/>
                    <a:pt x="489" y="1180"/>
                  </a:cubicBezTo>
                  <a:cubicBezTo>
                    <a:pt x="203" y="1180"/>
                    <a:pt x="0" y="941"/>
                    <a:pt x="12" y="644"/>
                  </a:cubicBezTo>
                  <a:cubicBezTo>
                    <a:pt x="48" y="298"/>
                    <a:pt x="298" y="1"/>
                    <a:pt x="548" y="13"/>
                  </a:cubicBezTo>
                  <a:cubicBezTo>
                    <a:pt x="858" y="37"/>
                    <a:pt x="1036" y="251"/>
                    <a:pt x="1036" y="5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40" name="Google Shape;1040;p44"/>
            <p:cNvSpPr/>
            <p:nvPr/>
          </p:nvSpPr>
          <p:spPr>
            <a:xfrm>
              <a:off x="2824150" y="3820550"/>
              <a:ext cx="25325" cy="30675"/>
            </a:xfrm>
            <a:custGeom>
              <a:avLst/>
              <a:gdLst/>
              <a:ahLst/>
              <a:cxnLst/>
              <a:rect l="l" t="t" r="r" b="b"/>
              <a:pathLst>
                <a:path w="1013" h="1227" extrusionOk="0">
                  <a:moveTo>
                    <a:pt x="1013" y="536"/>
                  </a:moveTo>
                  <a:cubicBezTo>
                    <a:pt x="965" y="643"/>
                    <a:pt x="917" y="869"/>
                    <a:pt x="798" y="1036"/>
                  </a:cubicBezTo>
                  <a:cubicBezTo>
                    <a:pt x="715" y="1131"/>
                    <a:pt x="489" y="1226"/>
                    <a:pt x="370" y="1179"/>
                  </a:cubicBezTo>
                  <a:cubicBezTo>
                    <a:pt x="251" y="1143"/>
                    <a:pt x="120" y="953"/>
                    <a:pt x="84" y="822"/>
                  </a:cubicBezTo>
                  <a:cubicBezTo>
                    <a:pt x="1" y="453"/>
                    <a:pt x="274" y="83"/>
                    <a:pt x="679" y="36"/>
                  </a:cubicBezTo>
                  <a:cubicBezTo>
                    <a:pt x="893" y="0"/>
                    <a:pt x="989" y="143"/>
                    <a:pt x="1013" y="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41" name="Google Shape;1041;p44"/>
            <p:cNvSpPr/>
            <p:nvPr/>
          </p:nvSpPr>
          <p:spPr>
            <a:xfrm>
              <a:off x="2391350" y="3583000"/>
              <a:ext cx="571525" cy="478675"/>
            </a:xfrm>
            <a:custGeom>
              <a:avLst/>
              <a:gdLst/>
              <a:ahLst/>
              <a:cxnLst/>
              <a:rect l="l" t="t" r="r" b="b"/>
              <a:pathLst>
                <a:path w="22861" h="19147" extrusionOk="0">
                  <a:moveTo>
                    <a:pt x="22623" y="7859"/>
                  </a:moveTo>
                  <a:cubicBezTo>
                    <a:pt x="22349" y="6490"/>
                    <a:pt x="21623" y="5418"/>
                    <a:pt x="20480" y="4668"/>
                  </a:cubicBezTo>
                  <a:cubicBezTo>
                    <a:pt x="19658" y="4132"/>
                    <a:pt x="18825" y="3835"/>
                    <a:pt x="17944" y="3716"/>
                  </a:cubicBezTo>
                  <a:cubicBezTo>
                    <a:pt x="17694" y="3692"/>
                    <a:pt x="17443" y="3668"/>
                    <a:pt x="17193" y="3668"/>
                  </a:cubicBezTo>
                  <a:cubicBezTo>
                    <a:pt x="16360" y="3668"/>
                    <a:pt x="15491" y="3823"/>
                    <a:pt x="14395" y="4180"/>
                  </a:cubicBezTo>
                  <a:cubicBezTo>
                    <a:pt x="14181" y="3478"/>
                    <a:pt x="13764" y="2894"/>
                    <a:pt x="13348" y="2346"/>
                  </a:cubicBezTo>
                  <a:lnTo>
                    <a:pt x="13276" y="2239"/>
                  </a:lnTo>
                  <a:cubicBezTo>
                    <a:pt x="12681" y="1442"/>
                    <a:pt x="11979" y="870"/>
                    <a:pt x="11097" y="549"/>
                  </a:cubicBezTo>
                  <a:cubicBezTo>
                    <a:pt x="10181" y="191"/>
                    <a:pt x="9240" y="1"/>
                    <a:pt x="8323" y="1"/>
                  </a:cubicBezTo>
                  <a:cubicBezTo>
                    <a:pt x="7704" y="1"/>
                    <a:pt x="7097" y="72"/>
                    <a:pt x="6502" y="239"/>
                  </a:cubicBezTo>
                  <a:cubicBezTo>
                    <a:pt x="5204" y="572"/>
                    <a:pt x="4013" y="1215"/>
                    <a:pt x="2977" y="2144"/>
                  </a:cubicBezTo>
                  <a:lnTo>
                    <a:pt x="2894" y="2215"/>
                  </a:lnTo>
                  <a:cubicBezTo>
                    <a:pt x="2382" y="2656"/>
                    <a:pt x="1846" y="3132"/>
                    <a:pt x="1441" y="3716"/>
                  </a:cubicBezTo>
                  <a:cubicBezTo>
                    <a:pt x="382" y="5263"/>
                    <a:pt x="1" y="6942"/>
                    <a:pt x="310" y="8716"/>
                  </a:cubicBezTo>
                  <a:lnTo>
                    <a:pt x="322" y="8823"/>
                  </a:lnTo>
                  <a:cubicBezTo>
                    <a:pt x="453" y="9585"/>
                    <a:pt x="596" y="10359"/>
                    <a:pt x="1084" y="11014"/>
                  </a:cubicBezTo>
                  <a:cubicBezTo>
                    <a:pt x="2013" y="12229"/>
                    <a:pt x="3061" y="13003"/>
                    <a:pt x="4323" y="13348"/>
                  </a:cubicBezTo>
                  <a:cubicBezTo>
                    <a:pt x="4489" y="13395"/>
                    <a:pt x="4644" y="13455"/>
                    <a:pt x="4787" y="13514"/>
                  </a:cubicBezTo>
                  <a:cubicBezTo>
                    <a:pt x="4823" y="13526"/>
                    <a:pt x="4847" y="13538"/>
                    <a:pt x="4882" y="13538"/>
                  </a:cubicBezTo>
                  <a:cubicBezTo>
                    <a:pt x="4763" y="14229"/>
                    <a:pt x="4418" y="14777"/>
                    <a:pt x="4049" y="15336"/>
                  </a:cubicBezTo>
                  <a:lnTo>
                    <a:pt x="3870" y="15610"/>
                  </a:lnTo>
                  <a:lnTo>
                    <a:pt x="3763" y="15753"/>
                  </a:lnTo>
                  <a:lnTo>
                    <a:pt x="3930" y="15812"/>
                  </a:lnTo>
                  <a:cubicBezTo>
                    <a:pt x="4120" y="15896"/>
                    <a:pt x="4228" y="15931"/>
                    <a:pt x="4323" y="15931"/>
                  </a:cubicBezTo>
                  <a:cubicBezTo>
                    <a:pt x="4430" y="15931"/>
                    <a:pt x="4513" y="15908"/>
                    <a:pt x="4656" y="15848"/>
                  </a:cubicBezTo>
                  <a:cubicBezTo>
                    <a:pt x="5585" y="15479"/>
                    <a:pt x="6335" y="14908"/>
                    <a:pt x="6906" y="14134"/>
                  </a:cubicBezTo>
                  <a:cubicBezTo>
                    <a:pt x="6966" y="14050"/>
                    <a:pt x="7085" y="13967"/>
                    <a:pt x="7145" y="13967"/>
                  </a:cubicBezTo>
                  <a:lnTo>
                    <a:pt x="7145" y="13967"/>
                  </a:lnTo>
                  <a:lnTo>
                    <a:pt x="7276" y="13967"/>
                  </a:lnTo>
                  <a:cubicBezTo>
                    <a:pt x="8085" y="13967"/>
                    <a:pt x="8823" y="13669"/>
                    <a:pt x="9490" y="13419"/>
                  </a:cubicBezTo>
                  <a:cubicBezTo>
                    <a:pt x="9585" y="13395"/>
                    <a:pt x="9669" y="13360"/>
                    <a:pt x="9776" y="13336"/>
                  </a:cubicBezTo>
                  <a:cubicBezTo>
                    <a:pt x="9788" y="13336"/>
                    <a:pt x="9812" y="13336"/>
                    <a:pt x="9812" y="13312"/>
                  </a:cubicBezTo>
                  <a:cubicBezTo>
                    <a:pt x="9812" y="13336"/>
                    <a:pt x="9823" y="13348"/>
                    <a:pt x="9823" y="13360"/>
                  </a:cubicBezTo>
                  <a:cubicBezTo>
                    <a:pt x="9847" y="13479"/>
                    <a:pt x="9883" y="13574"/>
                    <a:pt x="9931" y="13669"/>
                  </a:cubicBezTo>
                  <a:cubicBezTo>
                    <a:pt x="9954" y="13765"/>
                    <a:pt x="9990" y="13848"/>
                    <a:pt x="10014" y="13931"/>
                  </a:cubicBezTo>
                  <a:cubicBezTo>
                    <a:pt x="10085" y="14146"/>
                    <a:pt x="10169" y="14384"/>
                    <a:pt x="10312" y="14586"/>
                  </a:cubicBezTo>
                  <a:cubicBezTo>
                    <a:pt x="11264" y="15812"/>
                    <a:pt x="12324" y="16515"/>
                    <a:pt x="13514" y="16705"/>
                  </a:cubicBezTo>
                  <a:cubicBezTo>
                    <a:pt x="14169" y="16813"/>
                    <a:pt x="14455" y="17051"/>
                    <a:pt x="14634" y="17622"/>
                  </a:cubicBezTo>
                  <a:cubicBezTo>
                    <a:pt x="14896" y="18456"/>
                    <a:pt x="15550" y="18991"/>
                    <a:pt x="16491" y="19134"/>
                  </a:cubicBezTo>
                  <a:cubicBezTo>
                    <a:pt x="16539" y="19146"/>
                    <a:pt x="16574" y="19146"/>
                    <a:pt x="16622" y="19146"/>
                  </a:cubicBezTo>
                  <a:cubicBezTo>
                    <a:pt x="16753" y="19146"/>
                    <a:pt x="16860" y="19110"/>
                    <a:pt x="16932" y="19027"/>
                  </a:cubicBezTo>
                  <a:cubicBezTo>
                    <a:pt x="17051" y="18896"/>
                    <a:pt x="17039" y="18706"/>
                    <a:pt x="17027" y="18575"/>
                  </a:cubicBezTo>
                  <a:lnTo>
                    <a:pt x="17015" y="18408"/>
                  </a:lnTo>
                  <a:cubicBezTo>
                    <a:pt x="16967" y="18051"/>
                    <a:pt x="16908" y="17694"/>
                    <a:pt x="16908" y="17336"/>
                  </a:cubicBezTo>
                  <a:cubicBezTo>
                    <a:pt x="16908" y="16634"/>
                    <a:pt x="16979" y="16586"/>
                    <a:pt x="17634" y="16372"/>
                  </a:cubicBezTo>
                  <a:cubicBezTo>
                    <a:pt x="18717" y="16015"/>
                    <a:pt x="19670" y="15658"/>
                    <a:pt x="20444" y="14836"/>
                  </a:cubicBezTo>
                  <a:cubicBezTo>
                    <a:pt x="21480" y="13753"/>
                    <a:pt x="22194" y="12467"/>
                    <a:pt x="22563" y="11026"/>
                  </a:cubicBezTo>
                  <a:cubicBezTo>
                    <a:pt x="22849" y="10097"/>
                    <a:pt x="22861" y="9014"/>
                    <a:pt x="22623" y="7859"/>
                  </a:cubicBezTo>
                  <a:close/>
                  <a:moveTo>
                    <a:pt x="17705" y="15800"/>
                  </a:moveTo>
                  <a:lnTo>
                    <a:pt x="17646" y="15812"/>
                  </a:lnTo>
                  <a:cubicBezTo>
                    <a:pt x="17622" y="15836"/>
                    <a:pt x="17586" y="15836"/>
                    <a:pt x="17563" y="15848"/>
                  </a:cubicBezTo>
                  <a:cubicBezTo>
                    <a:pt x="17527" y="15860"/>
                    <a:pt x="17491" y="15860"/>
                    <a:pt x="17455" y="15872"/>
                  </a:cubicBezTo>
                  <a:lnTo>
                    <a:pt x="16562" y="16193"/>
                  </a:lnTo>
                  <a:lnTo>
                    <a:pt x="16491" y="16217"/>
                  </a:lnTo>
                  <a:lnTo>
                    <a:pt x="16479" y="16312"/>
                  </a:lnTo>
                  <a:cubicBezTo>
                    <a:pt x="16443" y="16432"/>
                    <a:pt x="16431" y="16527"/>
                    <a:pt x="16396" y="16646"/>
                  </a:cubicBezTo>
                  <a:cubicBezTo>
                    <a:pt x="16336" y="16932"/>
                    <a:pt x="16277" y="17217"/>
                    <a:pt x="16241" y="17503"/>
                  </a:cubicBezTo>
                  <a:cubicBezTo>
                    <a:pt x="16217" y="17646"/>
                    <a:pt x="16241" y="17777"/>
                    <a:pt x="16253" y="17932"/>
                  </a:cubicBezTo>
                  <a:cubicBezTo>
                    <a:pt x="16265" y="18003"/>
                    <a:pt x="16265" y="18063"/>
                    <a:pt x="16277" y="18134"/>
                  </a:cubicBezTo>
                  <a:lnTo>
                    <a:pt x="16277" y="18396"/>
                  </a:lnTo>
                  <a:cubicBezTo>
                    <a:pt x="15919" y="18313"/>
                    <a:pt x="15669" y="18170"/>
                    <a:pt x="15503" y="17896"/>
                  </a:cubicBezTo>
                  <a:cubicBezTo>
                    <a:pt x="15253" y="17467"/>
                    <a:pt x="15074" y="16979"/>
                    <a:pt x="14955" y="16646"/>
                  </a:cubicBezTo>
                  <a:cubicBezTo>
                    <a:pt x="14896" y="16455"/>
                    <a:pt x="14788" y="16253"/>
                    <a:pt x="14467" y="16217"/>
                  </a:cubicBezTo>
                  <a:cubicBezTo>
                    <a:pt x="14157" y="16193"/>
                    <a:pt x="13860" y="16158"/>
                    <a:pt x="13586" y="16098"/>
                  </a:cubicBezTo>
                  <a:cubicBezTo>
                    <a:pt x="12074" y="15800"/>
                    <a:pt x="11074" y="14979"/>
                    <a:pt x="10550" y="13610"/>
                  </a:cubicBezTo>
                  <a:cubicBezTo>
                    <a:pt x="10538" y="13574"/>
                    <a:pt x="10526" y="13538"/>
                    <a:pt x="10526" y="13491"/>
                  </a:cubicBezTo>
                  <a:cubicBezTo>
                    <a:pt x="10502" y="13360"/>
                    <a:pt x="10490" y="13229"/>
                    <a:pt x="10478" y="13110"/>
                  </a:cubicBezTo>
                  <a:lnTo>
                    <a:pt x="10478" y="13074"/>
                  </a:lnTo>
                  <a:cubicBezTo>
                    <a:pt x="10645" y="12955"/>
                    <a:pt x="10788" y="12860"/>
                    <a:pt x="10955" y="12752"/>
                  </a:cubicBezTo>
                  <a:cubicBezTo>
                    <a:pt x="11383" y="12455"/>
                    <a:pt x="11800" y="12169"/>
                    <a:pt x="12193" y="11860"/>
                  </a:cubicBezTo>
                  <a:cubicBezTo>
                    <a:pt x="12550" y="11574"/>
                    <a:pt x="12824" y="11264"/>
                    <a:pt x="13038" y="10931"/>
                  </a:cubicBezTo>
                  <a:cubicBezTo>
                    <a:pt x="13657" y="9943"/>
                    <a:pt x="14312" y="8752"/>
                    <a:pt x="14467" y="7347"/>
                  </a:cubicBezTo>
                  <a:cubicBezTo>
                    <a:pt x="14515" y="6871"/>
                    <a:pt x="14515" y="6371"/>
                    <a:pt x="14515" y="5895"/>
                  </a:cubicBezTo>
                  <a:lnTo>
                    <a:pt x="14515" y="5371"/>
                  </a:lnTo>
                  <a:cubicBezTo>
                    <a:pt x="14515" y="5240"/>
                    <a:pt x="14491" y="5097"/>
                    <a:pt x="14479" y="4978"/>
                  </a:cubicBezTo>
                  <a:cubicBezTo>
                    <a:pt x="14479" y="4954"/>
                    <a:pt x="14479" y="4918"/>
                    <a:pt x="14467" y="4894"/>
                  </a:cubicBezTo>
                  <a:cubicBezTo>
                    <a:pt x="14836" y="4668"/>
                    <a:pt x="15241" y="4597"/>
                    <a:pt x="15669" y="4525"/>
                  </a:cubicBezTo>
                  <a:cubicBezTo>
                    <a:pt x="15800" y="4490"/>
                    <a:pt x="15955" y="4478"/>
                    <a:pt x="16086" y="4442"/>
                  </a:cubicBezTo>
                  <a:cubicBezTo>
                    <a:pt x="16420" y="4371"/>
                    <a:pt x="16741" y="4347"/>
                    <a:pt x="17086" y="4347"/>
                  </a:cubicBezTo>
                  <a:cubicBezTo>
                    <a:pt x="17574" y="4347"/>
                    <a:pt x="18098" y="4418"/>
                    <a:pt x="18622" y="4561"/>
                  </a:cubicBezTo>
                  <a:cubicBezTo>
                    <a:pt x="20599" y="5144"/>
                    <a:pt x="21837" y="6549"/>
                    <a:pt x="22004" y="8419"/>
                  </a:cubicBezTo>
                  <a:cubicBezTo>
                    <a:pt x="22087" y="9264"/>
                    <a:pt x="22087" y="10026"/>
                    <a:pt x="21980" y="10740"/>
                  </a:cubicBezTo>
                  <a:cubicBezTo>
                    <a:pt x="21873" y="11455"/>
                    <a:pt x="21587" y="12110"/>
                    <a:pt x="21325" y="12645"/>
                  </a:cubicBezTo>
                  <a:cubicBezTo>
                    <a:pt x="20932" y="13431"/>
                    <a:pt x="20432" y="14110"/>
                    <a:pt x="19849" y="14669"/>
                  </a:cubicBezTo>
                  <a:cubicBezTo>
                    <a:pt x="19253" y="15241"/>
                    <a:pt x="18515" y="15515"/>
                    <a:pt x="17705" y="15800"/>
                  </a:cubicBezTo>
                  <a:close/>
                  <a:moveTo>
                    <a:pt x="8776" y="12979"/>
                  </a:moveTo>
                  <a:cubicBezTo>
                    <a:pt x="8514" y="13050"/>
                    <a:pt x="8240" y="13133"/>
                    <a:pt x="7978" y="13193"/>
                  </a:cubicBezTo>
                  <a:cubicBezTo>
                    <a:pt x="7847" y="13229"/>
                    <a:pt x="7704" y="13253"/>
                    <a:pt x="7585" y="13253"/>
                  </a:cubicBezTo>
                  <a:cubicBezTo>
                    <a:pt x="7395" y="13253"/>
                    <a:pt x="7252" y="13181"/>
                    <a:pt x="7109" y="13014"/>
                  </a:cubicBezTo>
                  <a:lnTo>
                    <a:pt x="6978" y="12860"/>
                  </a:lnTo>
                  <a:lnTo>
                    <a:pt x="6871" y="13038"/>
                  </a:lnTo>
                  <a:cubicBezTo>
                    <a:pt x="6323" y="13955"/>
                    <a:pt x="5763" y="14503"/>
                    <a:pt x="5061" y="14824"/>
                  </a:cubicBezTo>
                  <a:cubicBezTo>
                    <a:pt x="5085" y="14765"/>
                    <a:pt x="5097" y="14705"/>
                    <a:pt x="5132" y="14657"/>
                  </a:cubicBezTo>
                  <a:cubicBezTo>
                    <a:pt x="5275" y="14288"/>
                    <a:pt x="5430" y="13907"/>
                    <a:pt x="5597" y="13538"/>
                  </a:cubicBezTo>
                  <a:cubicBezTo>
                    <a:pt x="5668" y="13372"/>
                    <a:pt x="5728" y="13217"/>
                    <a:pt x="5656" y="13062"/>
                  </a:cubicBezTo>
                  <a:cubicBezTo>
                    <a:pt x="5597" y="12931"/>
                    <a:pt x="5430" y="12872"/>
                    <a:pt x="5275" y="12836"/>
                  </a:cubicBezTo>
                  <a:cubicBezTo>
                    <a:pt x="5121" y="12800"/>
                    <a:pt x="4954" y="12764"/>
                    <a:pt x="4799" y="12729"/>
                  </a:cubicBezTo>
                  <a:cubicBezTo>
                    <a:pt x="4561" y="12693"/>
                    <a:pt x="4347" y="12645"/>
                    <a:pt x="4120" y="12574"/>
                  </a:cubicBezTo>
                  <a:cubicBezTo>
                    <a:pt x="3727" y="12431"/>
                    <a:pt x="3370" y="12252"/>
                    <a:pt x="3073" y="12062"/>
                  </a:cubicBezTo>
                  <a:cubicBezTo>
                    <a:pt x="2704" y="11812"/>
                    <a:pt x="2334" y="11502"/>
                    <a:pt x="1930" y="11133"/>
                  </a:cubicBezTo>
                  <a:cubicBezTo>
                    <a:pt x="1382" y="10586"/>
                    <a:pt x="1168" y="9895"/>
                    <a:pt x="965" y="9050"/>
                  </a:cubicBezTo>
                  <a:cubicBezTo>
                    <a:pt x="560" y="7419"/>
                    <a:pt x="834" y="5847"/>
                    <a:pt x="1763" y="4323"/>
                  </a:cubicBezTo>
                  <a:cubicBezTo>
                    <a:pt x="2096" y="3787"/>
                    <a:pt x="2584" y="3323"/>
                    <a:pt x="3061" y="2882"/>
                  </a:cubicBezTo>
                  <a:lnTo>
                    <a:pt x="3156" y="2787"/>
                  </a:lnTo>
                  <a:cubicBezTo>
                    <a:pt x="4311" y="1692"/>
                    <a:pt x="5716" y="1025"/>
                    <a:pt x="7323" y="763"/>
                  </a:cubicBezTo>
                  <a:cubicBezTo>
                    <a:pt x="7704" y="703"/>
                    <a:pt x="8097" y="680"/>
                    <a:pt x="8466" y="680"/>
                  </a:cubicBezTo>
                  <a:cubicBezTo>
                    <a:pt x="9800" y="680"/>
                    <a:pt x="10978" y="1084"/>
                    <a:pt x="11967" y="1882"/>
                  </a:cubicBezTo>
                  <a:cubicBezTo>
                    <a:pt x="13122" y="2835"/>
                    <a:pt x="13753" y="4001"/>
                    <a:pt x="13860" y="5347"/>
                  </a:cubicBezTo>
                  <a:cubicBezTo>
                    <a:pt x="13919" y="6097"/>
                    <a:pt x="13967" y="6942"/>
                    <a:pt x="13753" y="7764"/>
                  </a:cubicBezTo>
                  <a:lnTo>
                    <a:pt x="13729" y="7847"/>
                  </a:lnTo>
                  <a:cubicBezTo>
                    <a:pt x="13669" y="8073"/>
                    <a:pt x="13622" y="8311"/>
                    <a:pt x="13526" y="8526"/>
                  </a:cubicBezTo>
                  <a:cubicBezTo>
                    <a:pt x="13288" y="9097"/>
                    <a:pt x="13074" y="9597"/>
                    <a:pt x="12836" y="10086"/>
                  </a:cubicBezTo>
                  <a:cubicBezTo>
                    <a:pt x="12526" y="10693"/>
                    <a:pt x="12086" y="11228"/>
                    <a:pt x="11443" y="11693"/>
                  </a:cubicBezTo>
                  <a:cubicBezTo>
                    <a:pt x="10621" y="12288"/>
                    <a:pt x="9823" y="12705"/>
                    <a:pt x="8990" y="129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grpSp>
        <p:nvGrpSpPr>
          <p:cNvPr id="1042" name="Google Shape;1042;p44"/>
          <p:cNvGrpSpPr/>
          <p:nvPr/>
        </p:nvGrpSpPr>
        <p:grpSpPr>
          <a:xfrm>
            <a:off x="7558957" y="3120697"/>
            <a:ext cx="653616" cy="895336"/>
            <a:chOff x="1731150" y="1748550"/>
            <a:chExt cx="228625" cy="313175"/>
          </a:xfrm>
        </p:grpSpPr>
        <p:sp>
          <p:nvSpPr>
            <p:cNvPr id="1043" name="Google Shape;1043;p44"/>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44" name="Google Shape;1044;p44"/>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45" name="Google Shape;1045;p44"/>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46" name="Google Shape;1046;p44"/>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47" name="Google Shape;1047;p44"/>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48" name="Google Shape;1048;p44"/>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049" name="Google Shape;1049;p44"/>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
        <p:nvSpPr>
          <p:cNvPr id="33" name="Rectangle 32"/>
          <p:cNvSpPr/>
          <p:nvPr/>
        </p:nvSpPr>
        <p:spPr>
          <a:xfrm>
            <a:off x="2997903" y="495663"/>
            <a:ext cx="3512855" cy="523220"/>
          </a:xfrm>
          <a:prstGeom prst="rect">
            <a:avLst/>
          </a:prstGeom>
        </p:spPr>
        <p:txBody>
          <a:bodyPr wrap="square">
            <a:spAutoFit/>
          </a:bodyPr>
          <a:lstStyle/>
          <a:p>
            <a:r>
              <a:rPr lang="en-US" b="1" dirty="0">
                <a:solidFill>
                  <a:schemeClr val="accent6">
                    <a:lumMod val="75000"/>
                  </a:schemeClr>
                </a:solidFill>
                <a:latin typeface="Times New Roman" panose="02020603050405020304" pitchFamily="18" charset="0"/>
                <a:cs typeface="Times New Roman" panose="02020603050405020304" pitchFamily="18" charset="0"/>
              </a:rPr>
              <a:t>ỦY BAN NHÂN DÂN QUẬN LONG BIÊN</a:t>
            </a:r>
            <a:br>
              <a:rPr lang="en-US" b="1" dirty="0">
                <a:solidFill>
                  <a:schemeClr val="accent6">
                    <a:lumMod val="75000"/>
                  </a:schemeClr>
                </a:solidFill>
                <a:latin typeface="Times New Roman" panose="02020603050405020304" pitchFamily="18" charset="0"/>
                <a:cs typeface="Times New Roman" panose="02020603050405020304" pitchFamily="18" charset="0"/>
              </a:rPr>
            </a:br>
            <a:r>
              <a:rPr lang="en-US" b="1" dirty="0">
                <a:solidFill>
                  <a:schemeClr val="accent6">
                    <a:lumMod val="75000"/>
                  </a:schemeClr>
                </a:solidFill>
                <a:latin typeface="Times New Roman" panose="02020603050405020304" pitchFamily="18" charset="0"/>
                <a:cs typeface="Times New Roman" panose="02020603050405020304" pitchFamily="18" charset="0"/>
              </a:rPr>
              <a:t>TRƯỜNG MẦM NON </a:t>
            </a:r>
            <a:r>
              <a:rPr lang="en-US" b="1" dirty="0" smtClean="0">
                <a:solidFill>
                  <a:schemeClr val="accent6">
                    <a:lumMod val="75000"/>
                  </a:schemeClr>
                </a:solidFill>
                <a:latin typeface="Times New Roman" panose="02020603050405020304" pitchFamily="18" charset="0"/>
                <a:cs typeface="Times New Roman" panose="02020603050405020304" pitchFamily="18" charset="0"/>
              </a:rPr>
              <a:t>HO</a:t>
            </a:r>
            <a:r>
              <a:rPr lang="en-US" b="1" dirty="0" smtClean="0">
                <a:solidFill>
                  <a:schemeClr val="accent6">
                    <a:lumMod val="75000"/>
                  </a:schemeClr>
                </a:solidFill>
                <a:latin typeface="Times New Roman" panose="02020603050405020304" pitchFamily="18" charset="0"/>
                <a:cs typeface="Times New Roman" panose="02020603050405020304" pitchFamily="18" charset="0"/>
              </a:rPr>
              <a:t>A </a:t>
            </a:r>
            <a:r>
              <a:rPr lang="en-US" b="1" dirty="0">
                <a:solidFill>
                  <a:schemeClr val="accent6">
                    <a:lumMod val="75000"/>
                  </a:schemeClr>
                </a:solidFill>
                <a:latin typeface="Times New Roman" panose="02020603050405020304" pitchFamily="18" charset="0"/>
                <a:cs typeface="Times New Roman" panose="02020603050405020304" pitchFamily="18" charset="0"/>
              </a:rPr>
              <a:t>P</a:t>
            </a:r>
            <a:r>
              <a:rPr lang="en-US" b="1" dirty="0" smtClean="0">
                <a:solidFill>
                  <a:schemeClr val="accent6">
                    <a:lumMod val="75000"/>
                  </a:schemeClr>
                </a:solidFill>
                <a:latin typeface="Times New Roman" panose="02020603050405020304" pitchFamily="18" charset="0"/>
                <a:cs typeface="Times New Roman" panose="02020603050405020304" pitchFamily="18" charset="0"/>
              </a:rPr>
              <a:t>HƯỢNG</a:t>
            </a:r>
            <a:endParaRPr lang="en-US" b="1" dirty="0"/>
          </a:p>
        </p:txBody>
      </p:sp>
      <p:sp>
        <p:nvSpPr>
          <p:cNvPr id="35" name="Rectangle 34"/>
          <p:cNvSpPr/>
          <p:nvPr/>
        </p:nvSpPr>
        <p:spPr>
          <a:xfrm>
            <a:off x="2204684" y="1977113"/>
            <a:ext cx="4938320" cy="1384995"/>
          </a:xfrm>
          <a:prstGeom prst="rect">
            <a:avLst/>
          </a:prstGeom>
        </p:spPr>
        <p:txBody>
          <a:bodyPr wrap="square">
            <a:spAutoFit/>
          </a:bodyPr>
          <a:lstStyle/>
          <a:p>
            <a:pPr algn="ctr" defTabSz="1371600">
              <a:lnSpc>
                <a:spcPct val="120000"/>
              </a:lnSpc>
            </a:pPr>
            <a:r>
              <a:rPr lang="en-US" altLang="zh-CN" b="1" spc="210"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HOẠT ĐỘNG: </a:t>
            </a:r>
          </a:p>
          <a:p>
            <a:pPr algn="ctr" defTabSz="1371600">
              <a:lnSpc>
                <a:spcPct val="120000"/>
              </a:lnSpc>
            </a:pPr>
            <a:r>
              <a:rPr lang="en-US" altLang="zh-CN" b="1" spc="210"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LÀM QUEN VĂN HỌC</a:t>
            </a:r>
          </a:p>
          <a:p>
            <a:pPr algn="ctr" defTabSz="1371600">
              <a:lnSpc>
                <a:spcPct val="120000"/>
              </a:lnSpc>
            </a:pPr>
            <a:r>
              <a:rPr lang="en-US" altLang="zh-CN" b="1" spc="210" dirty="0" err="1">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Đề</a:t>
            </a:r>
            <a:r>
              <a:rPr lang="en-US" altLang="zh-CN" b="1" spc="210"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spc="210" dirty="0" err="1">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tài</a:t>
            </a:r>
            <a:r>
              <a:rPr lang="en-US" altLang="zh-CN" b="1" spc="210"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spc="210" dirty="0" err="1" smtClean="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Truyện</a:t>
            </a:r>
            <a:r>
              <a:rPr lang="en-US" altLang="zh-CN" b="1" spc="210" dirty="0" smtClean="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spc="210" dirty="0" err="1" smtClean="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Xe</a:t>
            </a:r>
            <a:r>
              <a:rPr lang="en-US" altLang="zh-CN" b="1" spc="210" dirty="0" smtClean="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spc="210" dirty="0" err="1" smtClean="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đạp</a:t>
            </a:r>
            <a:r>
              <a:rPr lang="en-US" altLang="zh-CN" b="1" spc="210" dirty="0" smtClean="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con </a:t>
            </a:r>
            <a:r>
              <a:rPr lang="en-US" altLang="zh-CN" b="1" spc="210" dirty="0" err="1" smtClean="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trên</a:t>
            </a:r>
            <a:r>
              <a:rPr lang="en-US" altLang="zh-CN" b="1" spc="210" dirty="0" smtClean="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spc="210" dirty="0" err="1" smtClean="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đường</a:t>
            </a:r>
            <a:r>
              <a:rPr lang="en-US" altLang="zh-CN" b="1" spc="210" dirty="0" smtClean="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spc="210" dirty="0" err="1" smtClean="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phố</a:t>
            </a:r>
            <a:r>
              <a:rPr lang="en-US" altLang="zh-CN" b="1" spc="210" dirty="0" smtClean="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b="1" spc="210"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algn="ctr" defTabSz="1371600">
              <a:lnSpc>
                <a:spcPct val="120000"/>
              </a:lnSpc>
            </a:pPr>
            <a:r>
              <a:rPr lang="en-US" altLang="zh-CN" b="1" spc="210" dirty="0" err="1">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Lứa</a:t>
            </a:r>
            <a:r>
              <a:rPr lang="en-US" altLang="zh-CN" b="1" spc="210"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spc="210" dirty="0" err="1">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tuổi</a:t>
            </a:r>
            <a:r>
              <a:rPr lang="en-US" altLang="zh-CN" b="1" spc="210"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spc="210" dirty="0" err="1">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Nhà</a:t>
            </a:r>
            <a:r>
              <a:rPr lang="en-US" altLang="zh-CN" b="1" spc="210"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spc="210" dirty="0" err="1">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trẻ</a:t>
            </a:r>
            <a:r>
              <a:rPr lang="en-US" altLang="zh-CN" b="1" spc="210"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24 – 36 </a:t>
            </a:r>
            <a:r>
              <a:rPr lang="en-US" altLang="zh-CN" b="1" spc="210" dirty="0" err="1">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tháng</a:t>
            </a:r>
            <a:endParaRPr lang="en-US" altLang="zh-CN" b="1" spc="210"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algn="ctr" defTabSz="1371600">
              <a:lnSpc>
                <a:spcPct val="120000"/>
              </a:lnSpc>
            </a:pPr>
            <a:r>
              <a:rPr lang="en-US" altLang="zh-CN" b="1" spc="210" dirty="0" err="1">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Giáo</a:t>
            </a:r>
            <a:r>
              <a:rPr lang="en-US" altLang="zh-CN" b="1" spc="210"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spc="210" dirty="0" err="1">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viên</a:t>
            </a:r>
            <a:r>
              <a:rPr lang="en-US" altLang="zh-CN" b="1" spc="210"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spc="210" dirty="0" err="1" smtClean="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Bùi</a:t>
            </a:r>
            <a:r>
              <a:rPr lang="en-US" altLang="zh-CN" b="1" spc="210" dirty="0" smtClean="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spc="210" dirty="0" err="1" smtClean="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Hà</a:t>
            </a:r>
            <a:r>
              <a:rPr lang="en-US" altLang="zh-CN" b="1" spc="210" dirty="0" smtClean="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spc="210" dirty="0" err="1" smtClean="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Thương</a:t>
            </a:r>
            <a:endParaRPr lang="zh-CN" altLang="en-US" b="1" spc="210"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2" descr="C:\Users\Administrator\Desktop\2358d8fa-3065-41ae-960b-6c357e1ad8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5106" y="1121808"/>
            <a:ext cx="1017235" cy="8607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83" name="Google Shape;383;p30"/>
          <p:cNvSpPr/>
          <p:nvPr/>
        </p:nvSpPr>
        <p:spPr>
          <a:xfrm rot="2006702">
            <a:off x="575351" y="3885266"/>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0"/>
          <p:cNvSpPr/>
          <p:nvPr/>
        </p:nvSpPr>
        <p:spPr>
          <a:xfrm>
            <a:off x="1108371" y="340643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 name="Google Shape;385;p30"/>
          <p:cNvGrpSpPr/>
          <p:nvPr/>
        </p:nvGrpSpPr>
        <p:grpSpPr>
          <a:xfrm>
            <a:off x="7533511" y="2129240"/>
            <a:ext cx="843483" cy="1025071"/>
            <a:chOff x="2537500" y="2379600"/>
            <a:chExt cx="272100" cy="330700"/>
          </a:xfrm>
        </p:grpSpPr>
        <p:sp>
          <p:nvSpPr>
            <p:cNvPr id="386" name="Google Shape;386;p30"/>
            <p:cNvSpPr/>
            <p:nvPr/>
          </p:nvSpPr>
          <p:spPr>
            <a:xfrm>
              <a:off x="2554775" y="2394175"/>
              <a:ext cx="223275" cy="260475"/>
            </a:xfrm>
            <a:custGeom>
              <a:avLst/>
              <a:gdLst/>
              <a:ahLst/>
              <a:cxnLst/>
              <a:rect l="l" t="t" r="r" b="b"/>
              <a:pathLst>
                <a:path w="8931" h="10419" extrusionOk="0">
                  <a:moveTo>
                    <a:pt x="2155" y="0"/>
                  </a:moveTo>
                  <a:lnTo>
                    <a:pt x="8335" y="0"/>
                  </a:lnTo>
                  <a:cubicBezTo>
                    <a:pt x="8394" y="0"/>
                    <a:pt x="8430" y="12"/>
                    <a:pt x="8525" y="24"/>
                  </a:cubicBezTo>
                  <a:cubicBezTo>
                    <a:pt x="8537" y="179"/>
                    <a:pt x="8537" y="322"/>
                    <a:pt x="8537" y="453"/>
                  </a:cubicBezTo>
                  <a:cubicBezTo>
                    <a:pt x="8537" y="870"/>
                    <a:pt x="8537" y="1298"/>
                    <a:pt x="8632" y="1703"/>
                  </a:cubicBezTo>
                  <a:cubicBezTo>
                    <a:pt x="8692" y="2025"/>
                    <a:pt x="8656" y="2358"/>
                    <a:pt x="8656" y="2703"/>
                  </a:cubicBezTo>
                  <a:cubicBezTo>
                    <a:pt x="8656" y="3048"/>
                    <a:pt x="8668" y="3394"/>
                    <a:pt x="8728" y="3727"/>
                  </a:cubicBezTo>
                  <a:cubicBezTo>
                    <a:pt x="8763" y="3894"/>
                    <a:pt x="8763" y="4072"/>
                    <a:pt x="8763" y="4251"/>
                  </a:cubicBezTo>
                  <a:cubicBezTo>
                    <a:pt x="8763" y="5180"/>
                    <a:pt x="8751" y="6096"/>
                    <a:pt x="8751" y="7025"/>
                  </a:cubicBezTo>
                  <a:cubicBezTo>
                    <a:pt x="8751" y="7180"/>
                    <a:pt x="8763" y="7335"/>
                    <a:pt x="8787" y="7501"/>
                  </a:cubicBezTo>
                  <a:cubicBezTo>
                    <a:pt x="8930" y="8109"/>
                    <a:pt x="8871" y="8728"/>
                    <a:pt x="8835" y="9347"/>
                  </a:cubicBezTo>
                  <a:cubicBezTo>
                    <a:pt x="8835" y="9359"/>
                    <a:pt x="8823" y="9359"/>
                    <a:pt x="8787" y="9383"/>
                  </a:cubicBezTo>
                  <a:lnTo>
                    <a:pt x="8573" y="9168"/>
                  </a:lnTo>
                  <a:cubicBezTo>
                    <a:pt x="8466" y="9061"/>
                    <a:pt x="8347" y="9049"/>
                    <a:pt x="8216" y="9085"/>
                  </a:cubicBezTo>
                  <a:cubicBezTo>
                    <a:pt x="8097" y="9133"/>
                    <a:pt x="7978" y="9180"/>
                    <a:pt x="7823" y="9240"/>
                  </a:cubicBezTo>
                  <a:cubicBezTo>
                    <a:pt x="7799" y="9133"/>
                    <a:pt x="7751" y="9049"/>
                    <a:pt x="7763" y="8990"/>
                  </a:cubicBezTo>
                  <a:cubicBezTo>
                    <a:pt x="7858" y="8632"/>
                    <a:pt x="7751" y="8299"/>
                    <a:pt x="7561" y="7978"/>
                  </a:cubicBezTo>
                  <a:cubicBezTo>
                    <a:pt x="7632" y="7870"/>
                    <a:pt x="7704" y="7751"/>
                    <a:pt x="7775" y="7632"/>
                  </a:cubicBezTo>
                  <a:cubicBezTo>
                    <a:pt x="8180" y="7001"/>
                    <a:pt x="8132" y="7216"/>
                    <a:pt x="8132" y="6466"/>
                  </a:cubicBezTo>
                  <a:lnTo>
                    <a:pt x="8132" y="6132"/>
                  </a:lnTo>
                  <a:cubicBezTo>
                    <a:pt x="8120" y="5477"/>
                    <a:pt x="7942" y="4882"/>
                    <a:pt x="7466" y="4406"/>
                  </a:cubicBezTo>
                  <a:cubicBezTo>
                    <a:pt x="7275" y="4191"/>
                    <a:pt x="7096" y="3965"/>
                    <a:pt x="6906" y="3751"/>
                  </a:cubicBezTo>
                  <a:cubicBezTo>
                    <a:pt x="6977" y="3715"/>
                    <a:pt x="7085" y="3703"/>
                    <a:pt x="7156" y="3644"/>
                  </a:cubicBezTo>
                  <a:cubicBezTo>
                    <a:pt x="7204" y="3608"/>
                    <a:pt x="7263" y="3525"/>
                    <a:pt x="7239" y="3465"/>
                  </a:cubicBezTo>
                  <a:cubicBezTo>
                    <a:pt x="7239" y="3406"/>
                    <a:pt x="7168" y="3346"/>
                    <a:pt x="7120" y="3310"/>
                  </a:cubicBezTo>
                  <a:cubicBezTo>
                    <a:pt x="7085" y="3287"/>
                    <a:pt x="7025" y="3287"/>
                    <a:pt x="6966" y="3287"/>
                  </a:cubicBezTo>
                  <a:cubicBezTo>
                    <a:pt x="6489" y="3287"/>
                    <a:pt x="6013" y="3215"/>
                    <a:pt x="5537" y="3287"/>
                  </a:cubicBezTo>
                  <a:cubicBezTo>
                    <a:pt x="4406" y="3453"/>
                    <a:pt x="3251" y="3358"/>
                    <a:pt x="2120" y="3370"/>
                  </a:cubicBezTo>
                  <a:cubicBezTo>
                    <a:pt x="1810" y="3370"/>
                    <a:pt x="1489" y="3358"/>
                    <a:pt x="1167" y="3370"/>
                  </a:cubicBezTo>
                  <a:cubicBezTo>
                    <a:pt x="929" y="3370"/>
                    <a:pt x="929" y="3394"/>
                    <a:pt x="739" y="3596"/>
                  </a:cubicBezTo>
                  <a:cubicBezTo>
                    <a:pt x="774" y="3727"/>
                    <a:pt x="870" y="3787"/>
                    <a:pt x="977" y="3810"/>
                  </a:cubicBezTo>
                  <a:cubicBezTo>
                    <a:pt x="1108" y="3834"/>
                    <a:pt x="1262" y="3834"/>
                    <a:pt x="1405" y="3834"/>
                  </a:cubicBezTo>
                  <a:cubicBezTo>
                    <a:pt x="2001" y="3834"/>
                    <a:pt x="2584" y="3822"/>
                    <a:pt x="3179" y="3822"/>
                  </a:cubicBezTo>
                  <a:cubicBezTo>
                    <a:pt x="3275" y="3822"/>
                    <a:pt x="3370" y="3834"/>
                    <a:pt x="3465" y="3834"/>
                  </a:cubicBezTo>
                  <a:cubicBezTo>
                    <a:pt x="3513" y="3965"/>
                    <a:pt x="3417" y="4013"/>
                    <a:pt x="3358" y="4072"/>
                  </a:cubicBezTo>
                  <a:cubicBezTo>
                    <a:pt x="3251" y="4180"/>
                    <a:pt x="3132" y="4251"/>
                    <a:pt x="3036" y="4358"/>
                  </a:cubicBezTo>
                  <a:cubicBezTo>
                    <a:pt x="2894" y="4477"/>
                    <a:pt x="2798" y="4596"/>
                    <a:pt x="2763" y="4787"/>
                  </a:cubicBezTo>
                  <a:cubicBezTo>
                    <a:pt x="2751" y="4858"/>
                    <a:pt x="2691" y="4942"/>
                    <a:pt x="2632" y="5013"/>
                  </a:cubicBezTo>
                  <a:lnTo>
                    <a:pt x="1370" y="5013"/>
                  </a:lnTo>
                  <a:cubicBezTo>
                    <a:pt x="1262" y="5013"/>
                    <a:pt x="1155" y="5001"/>
                    <a:pt x="1072" y="5013"/>
                  </a:cubicBezTo>
                  <a:cubicBezTo>
                    <a:pt x="989" y="5025"/>
                    <a:pt x="929" y="5061"/>
                    <a:pt x="870" y="5084"/>
                  </a:cubicBezTo>
                  <a:cubicBezTo>
                    <a:pt x="750" y="5156"/>
                    <a:pt x="750" y="5323"/>
                    <a:pt x="870" y="5418"/>
                  </a:cubicBezTo>
                  <a:cubicBezTo>
                    <a:pt x="977" y="5501"/>
                    <a:pt x="1108" y="5513"/>
                    <a:pt x="1251" y="5513"/>
                  </a:cubicBezTo>
                  <a:lnTo>
                    <a:pt x="2108" y="5513"/>
                  </a:lnTo>
                  <a:cubicBezTo>
                    <a:pt x="2203" y="5513"/>
                    <a:pt x="2274" y="5537"/>
                    <a:pt x="2358" y="5549"/>
                  </a:cubicBezTo>
                  <a:cubicBezTo>
                    <a:pt x="2334" y="5894"/>
                    <a:pt x="2298" y="6216"/>
                    <a:pt x="2286" y="6549"/>
                  </a:cubicBezTo>
                  <a:cubicBezTo>
                    <a:pt x="2120" y="6644"/>
                    <a:pt x="1965" y="6608"/>
                    <a:pt x="1810" y="6620"/>
                  </a:cubicBezTo>
                  <a:cubicBezTo>
                    <a:pt x="1620" y="6632"/>
                    <a:pt x="1405" y="6644"/>
                    <a:pt x="1215" y="6680"/>
                  </a:cubicBezTo>
                  <a:cubicBezTo>
                    <a:pt x="1108" y="6692"/>
                    <a:pt x="1036" y="6787"/>
                    <a:pt x="1084" y="6918"/>
                  </a:cubicBezTo>
                  <a:cubicBezTo>
                    <a:pt x="1501" y="7049"/>
                    <a:pt x="1929" y="6966"/>
                    <a:pt x="2346" y="7025"/>
                  </a:cubicBezTo>
                  <a:cubicBezTo>
                    <a:pt x="2441" y="7228"/>
                    <a:pt x="2501" y="7442"/>
                    <a:pt x="2596" y="7620"/>
                  </a:cubicBezTo>
                  <a:cubicBezTo>
                    <a:pt x="2703" y="7799"/>
                    <a:pt x="2894" y="7930"/>
                    <a:pt x="2977" y="8132"/>
                  </a:cubicBezTo>
                  <a:cubicBezTo>
                    <a:pt x="2941" y="8240"/>
                    <a:pt x="2870" y="8216"/>
                    <a:pt x="2798" y="8228"/>
                  </a:cubicBezTo>
                  <a:cubicBezTo>
                    <a:pt x="2465" y="8228"/>
                    <a:pt x="2120" y="8228"/>
                    <a:pt x="1798" y="8240"/>
                  </a:cubicBezTo>
                  <a:cubicBezTo>
                    <a:pt x="1667" y="8240"/>
                    <a:pt x="1512" y="8287"/>
                    <a:pt x="1381" y="8335"/>
                  </a:cubicBezTo>
                  <a:cubicBezTo>
                    <a:pt x="1334" y="8347"/>
                    <a:pt x="1286" y="8418"/>
                    <a:pt x="1286" y="8466"/>
                  </a:cubicBezTo>
                  <a:cubicBezTo>
                    <a:pt x="1286" y="8513"/>
                    <a:pt x="1334" y="8585"/>
                    <a:pt x="1381" y="8597"/>
                  </a:cubicBezTo>
                  <a:cubicBezTo>
                    <a:pt x="1489" y="8644"/>
                    <a:pt x="1608" y="8668"/>
                    <a:pt x="1703" y="8668"/>
                  </a:cubicBezTo>
                  <a:cubicBezTo>
                    <a:pt x="2179" y="8692"/>
                    <a:pt x="2655" y="8704"/>
                    <a:pt x="3132" y="8692"/>
                  </a:cubicBezTo>
                  <a:cubicBezTo>
                    <a:pt x="3417" y="8692"/>
                    <a:pt x="3667" y="8752"/>
                    <a:pt x="3929" y="8871"/>
                  </a:cubicBezTo>
                  <a:cubicBezTo>
                    <a:pt x="4025" y="8906"/>
                    <a:pt x="4132" y="8954"/>
                    <a:pt x="4239" y="9013"/>
                  </a:cubicBezTo>
                  <a:cubicBezTo>
                    <a:pt x="4703" y="9240"/>
                    <a:pt x="5180" y="9264"/>
                    <a:pt x="5668" y="9073"/>
                  </a:cubicBezTo>
                  <a:cubicBezTo>
                    <a:pt x="5775" y="9025"/>
                    <a:pt x="5894" y="9013"/>
                    <a:pt x="6013" y="9002"/>
                  </a:cubicBezTo>
                  <a:cubicBezTo>
                    <a:pt x="6108" y="9121"/>
                    <a:pt x="6215" y="9204"/>
                    <a:pt x="6311" y="9323"/>
                  </a:cubicBezTo>
                  <a:cubicBezTo>
                    <a:pt x="6442" y="9490"/>
                    <a:pt x="6620" y="9585"/>
                    <a:pt x="6846" y="9561"/>
                  </a:cubicBezTo>
                  <a:cubicBezTo>
                    <a:pt x="6906" y="9561"/>
                    <a:pt x="6966" y="9549"/>
                    <a:pt x="7001" y="9561"/>
                  </a:cubicBezTo>
                  <a:cubicBezTo>
                    <a:pt x="7085" y="9597"/>
                    <a:pt x="7144" y="9656"/>
                    <a:pt x="7180" y="9704"/>
                  </a:cubicBezTo>
                  <a:cubicBezTo>
                    <a:pt x="7049" y="9942"/>
                    <a:pt x="6930" y="10145"/>
                    <a:pt x="6799" y="10371"/>
                  </a:cubicBezTo>
                  <a:cubicBezTo>
                    <a:pt x="6168" y="10418"/>
                    <a:pt x="786" y="10383"/>
                    <a:pt x="417" y="10335"/>
                  </a:cubicBezTo>
                  <a:cubicBezTo>
                    <a:pt x="298" y="10085"/>
                    <a:pt x="250" y="9835"/>
                    <a:pt x="250" y="9549"/>
                  </a:cubicBezTo>
                  <a:cubicBezTo>
                    <a:pt x="250" y="9264"/>
                    <a:pt x="262" y="8966"/>
                    <a:pt x="155" y="8704"/>
                  </a:cubicBezTo>
                  <a:cubicBezTo>
                    <a:pt x="131" y="8597"/>
                    <a:pt x="131" y="8478"/>
                    <a:pt x="131" y="8359"/>
                  </a:cubicBezTo>
                  <a:lnTo>
                    <a:pt x="131" y="7585"/>
                  </a:lnTo>
                  <a:cubicBezTo>
                    <a:pt x="131" y="7466"/>
                    <a:pt x="131" y="7347"/>
                    <a:pt x="96" y="7239"/>
                  </a:cubicBezTo>
                  <a:cubicBezTo>
                    <a:pt x="0" y="6942"/>
                    <a:pt x="24" y="6644"/>
                    <a:pt x="24" y="6346"/>
                  </a:cubicBezTo>
                  <a:lnTo>
                    <a:pt x="24" y="2894"/>
                  </a:lnTo>
                  <a:cubicBezTo>
                    <a:pt x="24" y="2763"/>
                    <a:pt x="12" y="2620"/>
                    <a:pt x="72" y="2453"/>
                  </a:cubicBezTo>
                  <a:cubicBezTo>
                    <a:pt x="429" y="2596"/>
                    <a:pt x="810" y="2513"/>
                    <a:pt x="1167" y="2632"/>
                  </a:cubicBezTo>
                  <a:cubicBezTo>
                    <a:pt x="1346" y="2691"/>
                    <a:pt x="1572" y="2656"/>
                    <a:pt x="1762" y="2644"/>
                  </a:cubicBezTo>
                  <a:cubicBezTo>
                    <a:pt x="1941" y="2632"/>
                    <a:pt x="2048" y="2513"/>
                    <a:pt x="2084" y="2334"/>
                  </a:cubicBezTo>
                  <a:cubicBezTo>
                    <a:pt x="2096" y="2227"/>
                    <a:pt x="2096" y="2120"/>
                    <a:pt x="2096" y="2036"/>
                  </a:cubicBezTo>
                  <a:cubicBezTo>
                    <a:pt x="2096" y="1822"/>
                    <a:pt x="2096" y="1608"/>
                    <a:pt x="2155" y="1393"/>
                  </a:cubicBezTo>
                  <a:cubicBezTo>
                    <a:pt x="2203" y="1251"/>
                    <a:pt x="2179" y="1084"/>
                    <a:pt x="2179" y="917"/>
                  </a:cubicBezTo>
                  <a:cubicBezTo>
                    <a:pt x="2155" y="596"/>
                    <a:pt x="2155" y="322"/>
                    <a:pt x="2155" y="0"/>
                  </a:cubicBezTo>
                  <a:close/>
                  <a:moveTo>
                    <a:pt x="6549" y="1917"/>
                  </a:moveTo>
                  <a:lnTo>
                    <a:pt x="6549" y="1965"/>
                  </a:lnTo>
                  <a:cubicBezTo>
                    <a:pt x="6680" y="1953"/>
                    <a:pt x="6799" y="1965"/>
                    <a:pt x="6930" y="1929"/>
                  </a:cubicBezTo>
                  <a:cubicBezTo>
                    <a:pt x="7061" y="1917"/>
                    <a:pt x="7144" y="1810"/>
                    <a:pt x="7144" y="1691"/>
                  </a:cubicBezTo>
                  <a:cubicBezTo>
                    <a:pt x="7144" y="1596"/>
                    <a:pt x="7049" y="1489"/>
                    <a:pt x="6918" y="1477"/>
                  </a:cubicBezTo>
                  <a:cubicBezTo>
                    <a:pt x="6763" y="1453"/>
                    <a:pt x="6632" y="1453"/>
                    <a:pt x="6489" y="1453"/>
                  </a:cubicBezTo>
                  <a:cubicBezTo>
                    <a:pt x="5787" y="1453"/>
                    <a:pt x="5084" y="1453"/>
                    <a:pt x="4370" y="1477"/>
                  </a:cubicBezTo>
                  <a:cubicBezTo>
                    <a:pt x="4263" y="1477"/>
                    <a:pt x="4168" y="1453"/>
                    <a:pt x="4072" y="1489"/>
                  </a:cubicBezTo>
                  <a:cubicBezTo>
                    <a:pt x="3810" y="1608"/>
                    <a:pt x="3513" y="1596"/>
                    <a:pt x="3227" y="1608"/>
                  </a:cubicBezTo>
                  <a:cubicBezTo>
                    <a:pt x="3108" y="1608"/>
                    <a:pt x="2989" y="1620"/>
                    <a:pt x="2882" y="1655"/>
                  </a:cubicBezTo>
                  <a:cubicBezTo>
                    <a:pt x="2822" y="1667"/>
                    <a:pt x="2763" y="1751"/>
                    <a:pt x="2763" y="1798"/>
                  </a:cubicBezTo>
                  <a:cubicBezTo>
                    <a:pt x="2763" y="1858"/>
                    <a:pt x="2822" y="1917"/>
                    <a:pt x="2870" y="1965"/>
                  </a:cubicBezTo>
                  <a:cubicBezTo>
                    <a:pt x="2894" y="1989"/>
                    <a:pt x="2941" y="2013"/>
                    <a:pt x="2989" y="2013"/>
                  </a:cubicBezTo>
                  <a:cubicBezTo>
                    <a:pt x="3310" y="2036"/>
                    <a:pt x="3644" y="2084"/>
                    <a:pt x="3965" y="1989"/>
                  </a:cubicBezTo>
                  <a:cubicBezTo>
                    <a:pt x="4179" y="1929"/>
                    <a:pt x="4382" y="1905"/>
                    <a:pt x="4608" y="1905"/>
                  </a:cubicBezTo>
                  <a:cubicBezTo>
                    <a:pt x="5263" y="1917"/>
                    <a:pt x="5906" y="1917"/>
                    <a:pt x="6549" y="191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0"/>
            <p:cNvSpPr/>
            <p:nvPr/>
          </p:nvSpPr>
          <p:spPr>
            <a:xfrm>
              <a:off x="2565200" y="2408175"/>
              <a:ext cx="30375" cy="37225"/>
            </a:xfrm>
            <a:custGeom>
              <a:avLst/>
              <a:gdLst/>
              <a:ahLst/>
              <a:cxnLst/>
              <a:rect l="l" t="t" r="r" b="b"/>
              <a:pathLst>
                <a:path w="1215" h="1489" extrusionOk="0">
                  <a:moveTo>
                    <a:pt x="0" y="1250"/>
                  </a:moveTo>
                  <a:cubicBezTo>
                    <a:pt x="24" y="1191"/>
                    <a:pt x="24" y="1131"/>
                    <a:pt x="48" y="1095"/>
                  </a:cubicBezTo>
                  <a:cubicBezTo>
                    <a:pt x="274" y="810"/>
                    <a:pt x="976" y="119"/>
                    <a:pt x="1167" y="0"/>
                  </a:cubicBezTo>
                  <a:cubicBezTo>
                    <a:pt x="1203" y="179"/>
                    <a:pt x="1215" y="357"/>
                    <a:pt x="1167" y="512"/>
                  </a:cubicBezTo>
                  <a:cubicBezTo>
                    <a:pt x="1084" y="786"/>
                    <a:pt x="1036" y="1084"/>
                    <a:pt x="1036" y="1369"/>
                  </a:cubicBezTo>
                  <a:cubicBezTo>
                    <a:pt x="834" y="1488"/>
                    <a:pt x="679" y="1345"/>
                    <a:pt x="512" y="1334"/>
                  </a:cubicBezTo>
                  <a:cubicBezTo>
                    <a:pt x="333" y="1310"/>
                    <a:pt x="179" y="1357"/>
                    <a:pt x="0" y="125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0"/>
            <p:cNvSpPr/>
            <p:nvPr/>
          </p:nvSpPr>
          <p:spPr>
            <a:xfrm>
              <a:off x="2623525" y="2491725"/>
              <a:ext cx="121175" cy="116725"/>
            </a:xfrm>
            <a:custGeom>
              <a:avLst/>
              <a:gdLst/>
              <a:ahLst/>
              <a:cxnLst/>
              <a:rect l="l" t="t" r="r" b="b"/>
              <a:pathLst>
                <a:path w="4847" h="4669" extrusionOk="0">
                  <a:moveTo>
                    <a:pt x="2463" y="1"/>
                  </a:moveTo>
                  <a:cubicBezTo>
                    <a:pt x="2337" y="1"/>
                    <a:pt x="2211" y="9"/>
                    <a:pt x="2084" y="28"/>
                  </a:cubicBezTo>
                  <a:cubicBezTo>
                    <a:pt x="1608" y="99"/>
                    <a:pt x="1179" y="289"/>
                    <a:pt x="775" y="528"/>
                  </a:cubicBezTo>
                  <a:cubicBezTo>
                    <a:pt x="560" y="647"/>
                    <a:pt x="382" y="766"/>
                    <a:pt x="358" y="1040"/>
                  </a:cubicBezTo>
                  <a:cubicBezTo>
                    <a:pt x="346" y="1123"/>
                    <a:pt x="286" y="1218"/>
                    <a:pt x="239" y="1301"/>
                  </a:cubicBezTo>
                  <a:cubicBezTo>
                    <a:pt x="84" y="1575"/>
                    <a:pt x="1" y="1861"/>
                    <a:pt x="108" y="2171"/>
                  </a:cubicBezTo>
                  <a:cubicBezTo>
                    <a:pt x="120" y="2218"/>
                    <a:pt x="120" y="2254"/>
                    <a:pt x="120" y="2302"/>
                  </a:cubicBezTo>
                  <a:cubicBezTo>
                    <a:pt x="167" y="2575"/>
                    <a:pt x="239" y="2837"/>
                    <a:pt x="263" y="3099"/>
                  </a:cubicBezTo>
                  <a:cubicBezTo>
                    <a:pt x="298" y="3421"/>
                    <a:pt x="548" y="3599"/>
                    <a:pt x="727" y="3814"/>
                  </a:cubicBezTo>
                  <a:cubicBezTo>
                    <a:pt x="965" y="4147"/>
                    <a:pt x="1275" y="4397"/>
                    <a:pt x="1715" y="4445"/>
                  </a:cubicBezTo>
                  <a:cubicBezTo>
                    <a:pt x="1787" y="4457"/>
                    <a:pt x="1858" y="4469"/>
                    <a:pt x="1906" y="4516"/>
                  </a:cubicBezTo>
                  <a:cubicBezTo>
                    <a:pt x="2016" y="4626"/>
                    <a:pt x="2134" y="4669"/>
                    <a:pt x="2261" y="4669"/>
                  </a:cubicBezTo>
                  <a:cubicBezTo>
                    <a:pt x="2352" y="4669"/>
                    <a:pt x="2448" y="4646"/>
                    <a:pt x="2549" y="4611"/>
                  </a:cubicBezTo>
                  <a:cubicBezTo>
                    <a:pt x="2632" y="4576"/>
                    <a:pt x="2739" y="4552"/>
                    <a:pt x="2822" y="4516"/>
                  </a:cubicBezTo>
                  <a:cubicBezTo>
                    <a:pt x="3418" y="4409"/>
                    <a:pt x="3870" y="4052"/>
                    <a:pt x="4287" y="3659"/>
                  </a:cubicBezTo>
                  <a:cubicBezTo>
                    <a:pt x="4597" y="3349"/>
                    <a:pt x="4847" y="2956"/>
                    <a:pt x="4763" y="2433"/>
                  </a:cubicBezTo>
                  <a:cubicBezTo>
                    <a:pt x="4787" y="1813"/>
                    <a:pt x="4644" y="1242"/>
                    <a:pt x="4180" y="801"/>
                  </a:cubicBezTo>
                  <a:cubicBezTo>
                    <a:pt x="4168" y="790"/>
                    <a:pt x="4156" y="754"/>
                    <a:pt x="4132" y="730"/>
                  </a:cubicBezTo>
                  <a:cubicBezTo>
                    <a:pt x="4001" y="492"/>
                    <a:pt x="3799" y="337"/>
                    <a:pt x="3561" y="230"/>
                  </a:cubicBezTo>
                  <a:cubicBezTo>
                    <a:pt x="3205" y="79"/>
                    <a:pt x="2836" y="1"/>
                    <a:pt x="2463"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0"/>
            <p:cNvSpPr/>
            <p:nvPr/>
          </p:nvSpPr>
          <p:spPr>
            <a:xfrm>
              <a:off x="2537500" y="2379600"/>
              <a:ext cx="272100" cy="330700"/>
            </a:xfrm>
            <a:custGeom>
              <a:avLst/>
              <a:gdLst/>
              <a:ahLst/>
              <a:cxnLst/>
              <a:rect l="l" t="t" r="r" b="b"/>
              <a:pathLst>
                <a:path w="10884" h="13228" extrusionOk="0">
                  <a:moveTo>
                    <a:pt x="10121" y="10966"/>
                  </a:moveTo>
                  <a:cubicBezTo>
                    <a:pt x="10312" y="11299"/>
                    <a:pt x="10514" y="11656"/>
                    <a:pt x="10728" y="12013"/>
                  </a:cubicBezTo>
                  <a:cubicBezTo>
                    <a:pt x="10812" y="12144"/>
                    <a:pt x="10847" y="12263"/>
                    <a:pt x="10871" y="12418"/>
                  </a:cubicBezTo>
                  <a:cubicBezTo>
                    <a:pt x="10883" y="12621"/>
                    <a:pt x="10812" y="12787"/>
                    <a:pt x="10633" y="12895"/>
                  </a:cubicBezTo>
                  <a:cubicBezTo>
                    <a:pt x="10335" y="13049"/>
                    <a:pt x="10014" y="13204"/>
                    <a:pt x="9657" y="13216"/>
                  </a:cubicBezTo>
                  <a:cubicBezTo>
                    <a:pt x="9359" y="13228"/>
                    <a:pt x="9157" y="13097"/>
                    <a:pt x="9002" y="12895"/>
                  </a:cubicBezTo>
                  <a:cubicBezTo>
                    <a:pt x="8692" y="12442"/>
                    <a:pt x="8335" y="12025"/>
                    <a:pt x="7966" y="11597"/>
                  </a:cubicBezTo>
                  <a:lnTo>
                    <a:pt x="7502" y="11597"/>
                  </a:lnTo>
                  <a:cubicBezTo>
                    <a:pt x="5382" y="11597"/>
                    <a:pt x="3263" y="11609"/>
                    <a:pt x="1144" y="11609"/>
                  </a:cubicBezTo>
                  <a:lnTo>
                    <a:pt x="715" y="11609"/>
                  </a:lnTo>
                  <a:cubicBezTo>
                    <a:pt x="489" y="11597"/>
                    <a:pt x="358" y="11478"/>
                    <a:pt x="358" y="11251"/>
                  </a:cubicBezTo>
                  <a:cubicBezTo>
                    <a:pt x="346" y="10990"/>
                    <a:pt x="251" y="10728"/>
                    <a:pt x="251" y="10489"/>
                  </a:cubicBezTo>
                  <a:cubicBezTo>
                    <a:pt x="263" y="9775"/>
                    <a:pt x="72" y="9061"/>
                    <a:pt x="132" y="8346"/>
                  </a:cubicBezTo>
                  <a:cubicBezTo>
                    <a:pt x="156" y="8156"/>
                    <a:pt x="120" y="7977"/>
                    <a:pt x="72" y="7799"/>
                  </a:cubicBezTo>
                  <a:cubicBezTo>
                    <a:pt x="37" y="7668"/>
                    <a:pt x="13" y="7513"/>
                    <a:pt x="13" y="7370"/>
                  </a:cubicBezTo>
                  <a:cubicBezTo>
                    <a:pt x="13" y="5846"/>
                    <a:pt x="13" y="4346"/>
                    <a:pt x="1" y="2834"/>
                  </a:cubicBezTo>
                  <a:cubicBezTo>
                    <a:pt x="1" y="2631"/>
                    <a:pt x="60" y="2500"/>
                    <a:pt x="227" y="2393"/>
                  </a:cubicBezTo>
                  <a:cubicBezTo>
                    <a:pt x="310" y="2334"/>
                    <a:pt x="418" y="2262"/>
                    <a:pt x="477" y="2179"/>
                  </a:cubicBezTo>
                  <a:cubicBezTo>
                    <a:pt x="715" y="1822"/>
                    <a:pt x="1025" y="1536"/>
                    <a:pt x="1346" y="1262"/>
                  </a:cubicBezTo>
                  <a:cubicBezTo>
                    <a:pt x="1668" y="988"/>
                    <a:pt x="1942" y="643"/>
                    <a:pt x="2239" y="333"/>
                  </a:cubicBezTo>
                  <a:cubicBezTo>
                    <a:pt x="2299" y="250"/>
                    <a:pt x="2334" y="167"/>
                    <a:pt x="2382" y="60"/>
                  </a:cubicBezTo>
                  <a:cubicBezTo>
                    <a:pt x="2477" y="48"/>
                    <a:pt x="2573" y="36"/>
                    <a:pt x="2680" y="36"/>
                  </a:cubicBezTo>
                  <a:lnTo>
                    <a:pt x="9121" y="36"/>
                  </a:lnTo>
                  <a:lnTo>
                    <a:pt x="9169" y="36"/>
                  </a:lnTo>
                  <a:cubicBezTo>
                    <a:pt x="9633" y="0"/>
                    <a:pt x="9859" y="286"/>
                    <a:pt x="9835" y="667"/>
                  </a:cubicBezTo>
                  <a:cubicBezTo>
                    <a:pt x="9823" y="929"/>
                    <a:pt x="9835" y="1191"/>
                    <a:pt x="9835" y="1441"/>
                  </a:cubicBezTo>
                  <a:cubicBezTo>
                    <a:pt x="9835" y="1679"/>
                    <a:pt x="9835" y="1941"/>
                    <a:pt x="9907" y="2179"/>
                  </a:cubicBezTo>
                  <a:cubicBezTo>
                    <a:pt x="9943" y="2298"/>
                    <a:pt x="9943" y="2429"/>
                    <a:pt x="9943" y="2560"/>
                  </a:cubicBezTo>
                  <a:lnTo>
                    <a:pt x="9943" y="3429"/>
                  </a:lnTo>
                  <a:cubicBezTo>
                    <a:pt x="9943" y="3679"/>
                    <a:pt x="9954" y="3941"/>
                    <a:pt x="10002" y="4203"/>
                  </a:cubicBezTo>
                  <a:cubicBezTo>
                    <a:pt x="10050" y="4393"/>
                    <a:pt x="10050" y="4596"/>
                    <a:pt x="10050" y="4798"/>
                  </a:cubicBezTo>
                  <a:cubicBezTo>
                    <a:pt x="10062" y="5691"/>
                    <a:pt x="10062" y="6584"/>
                    <a:pt x="10073" y="7477"/>
                  </a:cubicBezTo>
                  <a:cubicBezTo>
                    <a:pt x="10073" y="7715"/>
                    <a:pt x="10121" y="7965"/>
                    <a:pt x="10157" y="8203"/>
                  </a:cubicBezTo>
                  <a:cubicBezTo>
                    <a:pt x="10169" y="8334"/>
                    <a:pt x="10193" y="8453"/>
                    <a:pt x="10193" y="8584"/>
                  </a:cubicBezTo>
                  <a:lnTo>
                    <a:pt x="10193" y="10489"/>
                  </a:lnTo>
                  <a:cubicBezTo>
                    <a:pt x="10181" y="10609"/>
                    <a:pt x="10157" y="10775"/>
                    <a:pt x="10121" y="10966"/>
                  </a:cubicBezTo>
                  <a:close/>
                  <a:moveTo>
                    <a:pt x="2846" y="583"/>
                  </a:moveTo>
                  <a:lnTo>
                    <a:pt x="2846" y="1441"/>
                  </a:lnTo>
                  <a:cubicBezTo>
                    <a:pt x="2846" y="1607"/>
                    <a:pt x="2858" y="1774"/>
                    <a:pt x="2811" y="1917"/>
                  </a:cubicBezTo>
                  <a:cubicBezTo>
                    <a:pt x="2739" y="2131"/>
                    <a:pt x="2751" y="2346"/>
                    <a:pt x="2751" y="2560"/>
                  </a:cubicBezTo>
                  <a:cubicBezTo>
                    <a:pt x="2751" y="2667"/>
                    <a:pt x="2751" y="2774"/>
                    <a:pt x="2739" y="2858"/>
                  </a:cubicBezTo>
                  <a:cubicBezTo>
                    <a:pt x="2704" y="3036"/>
                    <a:pt x="2608" y="3155"/>
                    <a:pt x="2430" y="3167"/>
                  </a:cubicBezTo>
                  <a:cubicBezTo>
                    <a:pt x="2239" y="3191"/>
                    <a:pt x="2013" y="3215"/>
                    <a:pt x="1834" y="3155"/>
                  </a:cubicBezTo>
                  <a:cubicBezTo>
                    <a:pt x="1477" y="3036"/>
                    <a:pt x="1084" y="3143"/>
                    <a:pt x="727" y="2977"/>
                  </a:cubicBezTo>
                  <a:cubicBezTo>
                    <a:pt x="656" y="3143"/>
                    <a:pt x="691" y="3286"/>
                    <a:pt x="691" y="3429"/>
                  </a:cubicBezTo>
                  <a:lnTo>
                    <a:pt x="691" y="6882"/>
                  </a:lnTo>
                  <a:cubicBezTo>
                    <a:pt x="691" y="7180"/>
                    <a:pt x="668" y="7489"/>
                    <a:pt x="763" y="7775"/>
                  </a:cubicBezTo>
                  <a:cubicBezTo>
                    <a:pt x="787" y="7870"/>
                    <a:pt x="787" y="7989"/>
                    <a:pt x="787" y="8108"/>
                  </a:cubicBezTo>
                  <a:lnTo>
                    <a:pt x="787" y="8882"/>
                  </a:lnTo>
                  <a:cubicBezTo>
                    <a:pt x="787" y="9001"/>
                    <a:pt x="787" y="9120"/>
                    <a:pt x="822" y="9227"/>
                  </a:cubicBezTo>
                  <a:cubicBezTo>
                    <a:pt x="906" y="9513"/>
                    <a:pt x="906" y="9799"/>
                    <a:pt x="906" y="10073"/>
                  </a:cubicBezTo>
                  <a:cubicBezTo>
                    <a:pt x="906" y="10358"/>
                    <a:pt x="953" y="10609"/>
                    <a:pt x="1072" y="10870"/>
                  </a:cubicBezTo>
                  <a:cubicBezTo>
                    <a:pt x="1430" y="10930"/>
                    <a:pt x="6823" y="10942"/>
                    <a:pt x="7454" y="10894"/>
                  </a:cubicBezTo>
                  <a:cubicBezTo>
                    <a:pt x="7573" y="10668"/>
                    <a:pt x="7716" y="10466"/>
                    <a:pt x="7847" y="10228"/>
                  </a:cubicBezTo>
                  <a:cubicBezTo>
                    <a:pt x="7799" y="10180"/>
                    <a:pt x="7740" y="10120"/>
                    <a:pt x="7668" y="10097"/>
                  </a:cubicBezTo>
                  <a:cubicBezTo>
                    <a:pt x="7621" y="10073"/>
                    <a:pt x="7549" y="10073"/>
                    <a:pt x="7502" y="10097"/>
                  </a:cubicBezTo>
                  <a:cubicBezTo>
                    <a:pt x="7276" y="10108"/>
                    <a:pt x="7121" y="10013"/>
                    <a:pt x="6966" y="9858"/>
                  </a:cubicBezTo>
                  <a:cubicBezTo>
                    <a:pt x="6883" y="9751"/>
                    <a:pt x="6775" y="9644"/>
                    <a:pt x="6668" y="9525"/>
                  </a:cubicBezTo>
                  <a:cubicBezTo>
                    <a:pt x="6549" y="9561"/>
                    <a:pt x="6430" y="9573"/>
                    <a:pt x="6323" y="9596"/>
                  </a:cubicBezTo>
                  <a:cubicBezTo>
                    <a:pt x="5835" y="9799"/>
                    <a:pt x="5371" y="9763"/>
                    <a:pt x="4894" y="9537"/>
                  </a:cubicBezTo>
                  <a:cubicBezTo>
                    <a:pt x="4799" y="9501"/>
                    <a:pt x="4692" y="9454"/>
                    <a:pt x="4585" y="9394"/>
                  </a:cubicBezTo>
                  <a:cubicBezTo>
                    <a:pt x="4335" y="9275"/>
                    <a:pt x="4085" y="9204"/>
                    <a:pt x="3799" y="9215"/>
                  </a:cubicBezTo>
                  <a:cubicBezTo>
                    <a:pt x="3323" y="9227"/>
                    <a:pt x="2846" y="9215"/>
                    <a:pt x="2370" y="9204"/>
                  </a:cubicBezTo>
                  <a:cubicBezTo>
                    <a:pt x="2263" y="9204"/>
                    <a:pt x="2144" y="9168"/>
                    <a:pt x="2037" y="9120"/>
                  </a:cubicBezTo>
                  <a:cubicBezTo>
                    <a:pt x="2001" y="9108"/>
                    <a:pt x="1953" y="9037"/>
                    <a:pt x="1953" y="8989"/>
                  </a:cubicBezTo>
                  <a:cubicBezTo>
                    <a:pt x="1953" y="8942"/>
                    <a:pt x="2001" y="8870"/>
                    <a:pt x="2037" y="8858"/>
                  </a:cubicBezTo>
                  <a:cubicBezTo>
                    <a:pt x="2180" y="8811"/>
                    <a:pt x="2323" y="8787"/>
                    <a:pt x="2453" y="8763"/>
                  </a:cubicBezTo>
                  <a:cubicBezTo>
                    <a:pt x="2787" y="8751"/>
                    <a:pt x="3132" y="8751"/>
                    <a:pt x="3454" y="8751"/>
                  </a:cubicBezTo>
                  <a:cubicBezTo>
                    <a:pt x="3513" y="8751"/>
                    <a:pt x="3608" y="8763"/>
                    <a:pt x="3632" y="8668"/>
                  </a:cubicBezTo>
                  <a:cubicBezTo>
                    <a:pt x="3573" y="8442"/>
                    <a:pt x="3370" y="8323"/>
                    <a:pt x="3263" y="8144"/>
                  </a:cubicBezTo>
                  <a:cubicBezTo>
                    <a:pt x="3156" y="7965"/>
                    <a:pt x="3096" y="7751"/>
                    <a:pt x="3013" y="7549"/>
                  </a:cubicBezTo>
                  <a:cubicBezTo>
                    <a:pt x="2596" y="7489"/>
                    <a:pt x="2144" y="7572"/>
                    <a:pt x="1739" y="7441"/>
                  </a:cubicBezTo>
                  <a:cubicBezTo>
                    <a:pt x="1703" y="7310"/>
                    <a:pt x="1775" y="7215"/>
                    <a:pt x="1882" y="7203"/>
                  </a:cubicBezTo>
                  <a:cubicBezTo>
                    <a:pt x="2072" y="7180"/>
                    <a:pt x="2275" y="7156"/>
                    <a:pt x="2477" y="7144"/>
                  </a:cubicBezTo>
                  <a:cubicBezTo>
                    <a:pt x="2620" y="7132"/>
                    <a:pt x="2787" y="7180"/>
                    <a:pt x="2954" y="7072"/>
                  </a:cubicBezTo>
                  <a:cubicBezTo>
                    <a:pt x="2977" y="6763"/>
                    <a:pt x="2989" y="6429"/>
                    <a:pt x="3025" y="6072"/>
                  </a:cubicBezTo>
                  <a:cubicBezTo>
                    <a:pt x="2930" y="6060"/>
                    <a:pt x="2858" y="6048"/>
                    <a:pt x="2775" y="6048"/>
                  </a:cubicBezTo>
                  <a:lnTo>
                    <a:pt x="1906" y="6048"/>
                  </a:lnTo>
                  <a:cubicBezTo>
                    <a:pt x="1775" y="6048"/>
                    <a:pt x="1656" y="6025"/>
                    <a:pt x="1537" y="5941"/>
                  </a:cubicBezTo>
                  <a:cubicBezTo>
                    <a:pt x="1430" y="5846"/>
                    <a:pt x="1418" y="5691"/>
                    <a:pt x="1537" y="5608"/>
                  </a:cubicBezTo>
                  <a:cubicBezTo>
                    <a:pt x="1596" y="5572"/>
                    <a:pt x="1668" y="5536"/>
                    <a:pt x="1727" y="5536"/>
                  </a:cubicBezTo>
                  <a:cubicBezTo>
                    <a:pt x="1834" y="5525"/>
                    <a:pt x="1942" y="5536"/>
                    <a:pt x="2025" y="5536"/>
                  </a:cubicBezTo>
                  <a:lnTo>
                    <a:pt x="3287" y="5536"/>
                  </a:lnTo>
                  <a:cubicBezTo>
                    <a:pt x="3335" y="5453"/>
                    <a:pt x="3406" y="5394"/>
                    <a:pt x="3430" y="5310"/>
                  </a:cubicBezTo>
                  <a:cubicBezTo>
                    <a:pt x="3454" y="5120"/>
                    <a:pt x="3561" y="5001"/>
                    <a:pt x="3692" y="4882"/>
                  </a:cubicBezTo>
                  <a:cubicBezTo>
                    <a:pt x="3799" y="4774"/>
                    <a:pt x="3918" y="4703"/>
                    <a:pt x="4025" y="4596"/>
                  </a:cubicBezTo>
                  <a:cubicBezTo>
                    <a:pt x="4085" y="4536"/>
                    <a:pt x="4168" y="4501"/>
                    <a:pt x="4120" y="4358"/>
                  </a:cubicBezTo>
                  <a:cubicBezTo>
                    <a:pt x="4037" y="4358"/>
                    <a:pt x="3942" y="4346"/>
                    <a:pt x="3847" y="4346"/>
                  </a:cubicBezTo>
                  <a:cubicBezTo>
                    <a:pt x="3251" y="4346"/>
                    <a:pt x="2668" y="4358"/>
                    <a:pt x="2072" y="4358"/>
                  </a:cubicBezTo>
                  <a:cubicBezTo>
                    <a:pt x="1918" y="4358"/>
                    <a:pt x="1787" y="4358"/>
                    <a:pt x="1644" y="4334"/>
                  </a:cubicBezTo>
                  <a:cubicBezTo>
                    <a:pt x="1525" y="4322"/>
                    <a:pt x="1418" y="4262"/>
                    <a:pt x="1406" y="4120"/>
                  </a:cubicBezTo>
                  <a:cubicBezTo>
                    <a:pt x="1596" y="3917"/>
                    <a:pt x="1596" y="3917"/>
                    <a:pt x="1834" y="3905"/>
                  </a:cubicBezTo>
                  <a:lnTo>
                    <a:pt x="2787" y="3905"/>
                  </a:lnTo>
                  <a:cubicBezTo>
                    <a:pt x="3918" y="3881"/>
                    <a:pt x="5061" y="3977"/>
                    <a:pt x="6192" y="3810"/>
                  </a:cubicBezTo>
                  <a:cubicBezTo>
                    <a:pt x="6656" y="3739"/>
                    <a:pt x="7145" y="3810"/>
                    <a:pt x="7621" y="3810"/>
                  </a:cubicBezTo>
                  <a:cubicBezTo>
                    <a:pt x="7680" y="3810"/>
                    <a:pt x="7740" y="3810"/>
                    <a:pt x="7787" y="3846"/>
                  </a:cubicBezTo>
                  <a:cubicBezTo>
                    <a:pt x="7847" y="3870"/>
                    <a:pt x="7907" y="3941"/>
                    <a:pt x="7907" y="3989"/>
                  </a:cubicBezTo>
                  <a:cubicBezTo>
                    <a:pt x="7907" y="4048"/>
                    <a:pt x="7859" y="4120"/>
                    <a:pt x="7811" y="4167"/>
                  </a:cubicBezTo>
                  <a:cubicBezTo>
                    <a:pt x="7740" y="4215"/>
                    <a:pt x="7633" y="4239"/>
                    <a:pt x="7561" y="4274"/>
                  </a:cubicBezTo>
                  <a:cubicBezTo>
                    <a:pt x="7752" y="4501"/>
                    <a:pt x="7930" y="4739"/>
                    <a:pt x="8121" y="4929"/>
                  </a:cubicBezTo>
                  <a:cubicBezTo>
                    <a:pt x="8609" y="5405"/>
                    <a:pt x="8800" y="6001"/>
                    <a:pt x="8800" y="6656"/>
                  </a:cubicBezTo>
                  <a:lnTo>
                    <a:pt x="8800" y="7001"/>
                  </a:lnTo>
                  <a:cubicBezTo>
                    <a:pt x="8800" y="7739"/>
                    <a:pt x="8835" y="7537"/>
                    <a:pt x="8442" y="8156"/>
                  </a:cubicBezTo>
                  <a:cubicBezTo>
                    <a:pt x="8371" y="8275"/>
                    <a:pt x="8288" y="8394"/>
                    <a:pt x="8216" y="8501"/>
                  </a:cubicBezTo>
                  <a:cubicBezTo>
                    <a:pt x="8407" y="8823"/>
                    <a:pt x="8514" y="9144"/>
                    <a:pt x="8419" y="9513"/>
                  </a:cubicBezTo>
                  <a:cubicBezTo>
                    <a:pt x="8407" y="9573"/>
                    <a:pt x="8454" y="9656"/>
                    <a:pt x="8478" y="9763"/>
                  </a:cubicBezTo>
                  <a:cubicBezTo>
                    <a:pt x="8633" y="9704"/>
                    <a:pt x="8752" y="9656"/>
                    <a:pt x="8871" y="9620"/>
                  </a:cubicBezTo>
                  <a:cubicBezTo>
                    <a:pt x="9002" y="9573"/>
                    <a:pt x="9121" y="9585"/>
                    <a:pt x="9228" y="9692"/>
                  </a:cubicBezTo>
                  <a:lnTo>
                    <a:pt x="9454" y="9918"/>
                  </a:lnTo>
                  <a:cubicBezTo>
                    <a:pt x="9478" y="9882"/>
                    <a:pt x="9490" y="9882"/>
                    <a:pt x="9490" y="9870"/>
                  </a:cubicBezTo>
                  <a:cubicBezTo>
                    <a:pt x="9514" y="9263"/>
                    <a:pt x="9573" y="8632"/>
                    <a:pt x="9454" y="8025"/>
                  </a:cubicBezTo>
                  <a:cubicBezTo>
                    <a:pt x="9419" y="7870"/>
                    <a:pt x="9407" y="7715"/>
                    <a:pt x="9407" y="7549"/>
                  </a:cubicBezTo>
                  <a:cubicBezTo>
                    <a:pt x="9407" y="6620"/>
                    <a:pt x="9419" y="5703"/>
                    <a:pt x="9419" y="4774"/>
                  </a:cubicBezTo>
                  <a:cubicBezTo>
                    <a:pt x="9419" y="4596"/>
                    <a:pt x="9419" y="4441"/>
                    <a:pt x="9395" y="4262"/>
                  </a:cubicBezTo>
                  <a:cubicBezTo>
                    <a:pt x="9311" y="3917"/>
                    <a:pt x="9311" y="3572"/>
                    <a:pt x="9311" y="3227"/>
                  </a:cubicBezTo>
                  <a:cubicBezTo>
                    <a:pt x="9311" y="2905"/>
                    <a:pt x="9359" y="2560"/>
                    <a:pt x="9288" y="2238"/>
                  </a:cubicBezTo>
                  <a:cubicBezTo>
                    <a:pt x="9216" y="1822"/>
                    <a:pt x="9216" y="1405"/>
                    <a:pt x="9192" y="988"/>
                  </a:cubicBezTo>
                  <a:cubicBezTo>
                    <a:pt x="9192" y="845"/>
                    <a:pt x="9181" y="703"/>
                    <a:pt x="9181" y="548"/>
                  </a:cubicBezTo>
                  <a:cubicBezTo>
                    <a:pt x="9109" y="536"/>
                    <a:pt x="9050" y="524"/>
                    <a:pt x="8990" y="524"/>
                  </a:cubicBezTo>
                  <a:cubicBezTo>
                    <a:pt x="6966" y="583"/>
                    <a:pt x="4930" y="583"/>
                    <a:pt x="2846" y="583"/>
                  </a:cubicBezTo>
                  <a:close/>
                  <a:moveTo>
                    <a:pt x="8204" y="6918"/>
                  </a:moveTo>
                  <a:cubicBezTo>
                    <a:pt x="8228" y="6298"/>
                    <a:pt x="8085" y="5727"/>
                    <a:pt x="7621" y="5286"/>
                  </a:cubicBezTo>
                  <a:cubicBezTo>
                    <a:pt x="7609" y="5275"/>
                    <a:pt x="7597" y="5239"/>
                    <a:pt x="7573" y="5215"/>
                  </a:cubicBezTo>
                  <a:cubicBezTo>
                    <a:pt x="7442" y="4977"/>
                    <a:pt x="7240" y="4822"/>
                    <a:pt x="7002" y="4715"/>
                  </a:cubicBezTo>
                  <a:cubicBezTo>
                    <a:pt x="6525" y="4513"/>
                    <a:pt x="6025" y="4441"/>
                    <a:pt x="5525" y="4513"/>
                  </a:cubicBezTo>
                  <a:cubicBezTo>
                    <a:pt x="5049" y="4584"/>
                    <a:pt x="4620" y="4774"/>
                    <a:pt x="4216" y="5013"/>
                  </a:cubicBezTo>
                  <a:cubicBezTo>
                    <a:pt x="4001" y="5132"/>
                    <a:pt x="3823" y="5251"/>
                    <a:pt x="3799" y="5525"/>
                  </a:cubicBezTo>
                  <a:cubicBezTo>
                    <a:pt x="3787" y="5608"/>
                    <a:pt x="3727" y="5703"/>
                    <a:pt x="3680" y="5786"/>
                  </a:cubicBezTo>
                  <a:cubicBezTo>
                    <a:pt x="3525" y="6060"/>
                    <a:pt x="3442" y="6346"/>
                    <a:pt x="3549" y="6656"/>
                  </a:cubicBezTo>
                  <a:cubicBezTo>
                    <a:pt x="3561" y="6703"/>
                    <a:pt x="3561" y="6739"/>
                    <a:pt x="3561" y="6787"/>
                  </a:cubicBezTo>
                  <a:cubicBezTo>
                    <a:pt x="3608" y="7060"/>
                    <a:pt x="3680" y="7322"/>
                    <a:pt x="3704" y="7584"/>
                  </a:cubicBezTo>
                  <a:cubicBezTo>
                    <a:pt x="3739" y="7906"/>
                    <a:pt x="3989" y="8084"/>
                    <a:pt x="4168" y="8299"/>
                  </a:cubicBezTo>
                  <a:cubicBezTo>
                    <a:pt x="4406" y="8632"/>
                    <a:pt x="4716" y="8882"/>
                    <a:pt x="5156" y="8930"/>
                  </a:cubicBezTo>
                  <a:cubicBezTo>
                    <a:pt x="5228" y="8942"/>
                    <a:pt x="5299" y="8954"/>
                    <a:pt x="5347" y="9001"/>
                  </a:cubicBezTo>
                  <a:cubicBezTo>
                    <a:pt x="5537" y="9192"/>
                    <a:pt x="5752" y="9180"/>
                    <a:pt x="5990" y="9096"/>
                  </a:cubicBezTo>
                  <a:cubicBezTo>
                    <a:pt x="6073" y="9061"/>
                    <a:pt x="6180" y="9037"/>
                    <a:pt x="6263" y="9001"/>
                  </a:cubicBezTo>
                  <a:cubicBezTo>
                    <a:pt x="6859" y="8894"/>
                    <a:pt x="7311" y="8537"/>
                    <a:pt x="7728" y="8144"/>
                  </a:cubicBezTo>
                  <a:cubicBezTo>
                    <a:pt x="8038" y="7834"/>
                    <a:pt x="8288" y="7441"/>
                    <a:pt x="8204" y="6918"/>
                  </a:cubicBezTo>
                  <a:close/>
                  <a:moveTo>
                    <a:pt x="10288" y="12418"/>
                  </a:moveTo>
                  <a:cubicBezTo>
                    <a:pt x="10050" y="11656"/>
                    <a:pt x="9573" y="11085"/>
                    <a:pt x="9181" y="10466"/>
                  </a:cubicBezTo>
                  <a:cubicBezTo>
                    <a:pt x="9157" y="10406"/>
                    <a:pt x="9097" y="10347"/>
                    <a:pt x="9050" y="10299"/>
                  </a:cubicBezTo>
                  <a:cubicBezTo>
                    <a:pt x="9002" y="10251"/>
                    <a:pt x="8966" y="10239"/>
                    <a:pt x="8919" y="10204"/>
                  </a:cubicBezTo>
                  <a:cubicBezTo>
                    <a:pt x="8633" y="10251"/>
                    <a:pt x="8454" y="10466"/>
                    <a:pt x="8228" y="10585"/>
                  </a:cubicBezTo>
                  <a:cubicBezTo>
                    <a:pt x="8192" y="10609"/>
                    <a:pt x="8145" y="10716"/>
                    <a:pt x="8157" y="10775"/>
                  </a:cubicBezTo>
                  <a:cubicBezTo>
                    <a:pt x="8168" y="10859"/>
                    <a:pt x="8216" y="10966"/>
                    <a:pt x="8276" y="11037"/>
                  </a:cubicBezTo>
                  <a:cubicBezTo>
                    <a:pt x="8395" y="11216"/>
                    <a:pt x="8526" y="11382"/>
                    <a:pt x="8669" y="11549"/>
                  </a:cubicBezTo>
                  <a:cubicBezTo>
                    <a:pt x="8919" y="11871"/>
                    <a:pt x="9181" y="12204"/>
                    <a:pt x="9454" y="12514"/>
                  </a:cubicBezTo>
                  <a:cubicBezTo>
                    <a:pt x="9514" y="12585"/>
                    <a:pt x="9621" y="12621"/>
                    <a:pt x="9704" y="12680"/>
                  </a:cubicBezTo>
                  <a:cubicBezTo>
                    <a:pt x="9895" y="12597"/>
                    <a:pt x="10073" y="12502"/>
                    <a:pt x="10288" y="12418"/>
                  </a:cubicBezTo>
                  <a:close/>
                  <a:moveTo>
                    <a:pt x="1108" y="2393"/>
                  </a:moveTo>
                  <a:cubicBezTo>
                    <a:pt x="1287" y="2500"/>
                    <a:pt x="1453" y="2453"/>
                    <a:pt x="1620" y="2477"/>
                  </a:cubicBezTo>
                  <a:cubicBezTo>
                    <a:pt x="1787" y="2488"/>
                    <a:pt x="1942" y="2631"/>
                    <a:pt x="2144" y="2512"/>
                  </a:cubicBezTo>
                  <a:cubicBezTo>
                    <a:pt x="2156" y="2238"/>
                    <a:pt x="2203" y="1941"/>
                    <a:pt x="2275" y="1655"/>
                  </a:cubicBezTo>
                  <a:cubicBezTo>
                    <a:pt x="2323" y="1500"/>
                    <a:pt x="2323" y="1322"/>
                    <a:pt x="2275" y="1143"/>
                  </a:cubicBezTo>
                  <a:cubicBezTo>
                    <a:pt x="2084" y="1262"/>
                    <a:pt x="1406" y="1953"/>
                    <a:pt x="1156" y="2238"/>
                  </a:cubicBezTo>
                  <a:cubicBezTo>
                    <a:pt x="1132" y="2274"/>
                    <a:pt x="1120" y="2334"/>
                    <a:pt x="1108" y="2393"/>
                  </a:cubicBezTo>
                  <a:close/>
                  <a:moveTo>
                    <a:pt x="7978" y="9275"/>
                  </a:moveTo>
                  <a:cubicBezTo>
                    <a:pt x="7966" y="9120"/>
                    <a:pt x="7930" y="9001"/>
                    <a:pt x="7752" y="8942"/>
                  </a:cubicBezTo>
                  <a:cubicBezTo>
                    <a:pt x="7597" y="9061"/>
                    <a:pt x="7418" y="9204"/>
                    <a:pt x="7240" y="9323"/>
                  </a:cubicBezTo>
                  <a:cubicBezTo>
                    <a:pt x="7276" y="9477"/>
                    <a:pt x="7371" y="9573"/>
                    <a:pt x="7514" y="9573"/>
                  </a:cubicBezTo>
                  <a:cubicBezTo>
                    <a:pt x="7728" y="9585"/>
                    <a:pt x="7847" y="9406"/>
                    <a:pt x="7978" y="92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0"/>
            <p:cNvSpPr/>
            <p:nvPr/>
          </p:nvSpPr>
          <p:spPr>
            <a:xfrm>
              <a:off x="2623825" y="2430500"/>
              <a:ext cx="109575" cy="16075"/>
            </a:xfrm>
            <a:custGeom>
              <a:avLst/>
              <a:gdLst/>
              <a:ahLst/>
              <a:cxnLst/>
              <a:rect l="l" t="t" r="r" b="b"/>
              <a:pathLst>
                <a:path w="4383" h="643" extrusionOk="0">
                  <a:moveTo>
                    <a:pt x="3787" y="464"/>
                  </a:moveTo>
                  <a:lnTo>
                    <a:pt x="1846" y="464"/>
                  </a:lnTo>
                  <a:cubicBezTo>
                    <a:pt x="1644" y="464"/>
                    <a:pt x="1429" y="500"/>
                    <a:pt x="1203" y="560"/>
                  </a:cubicBezTo>
                  <a:cubicBezTo>
                    <a:pt x="894" y="643"/>
                    <a:pt x="548" y="595"/>
                    <a:pt x="227" y="572"/>
                  </a:cubicBezTo>
                  <a:cubicBezTo>
                    <a:pt x="179" y="572"/>
                    <a:pt x="132" y="560"/>
                    <a:pt x="108" y="524"/>
                  </a:cubicBezTo>
                  <a:cubicBezTo>
                    <a:pt x="60" y="476"/>
                    <a:pt x="1" y="417"/>
                    <a:pt x="1" y="357"/>
                  </a:cubicBezTo>
                  <a:cubicBezTo>
                    <a:pt x="1" y="298"/>
                    <a:pt x="72" y="226"/>
                    <a:pt x="120" y="214"/>
                  </a:cubicBezTo>
                  <a:cubicBezTo>
                    <a:pt x="227" y="179"/>
                    <a:pt x="346" y="167"/>
                    <a:pt x="465" y="167"/>
                  </a:cubicBezTo>
                  <a:cubicBezTo>
                    <a:pt x="739" y="155"/>
                    <a:pt x="1025" y="179"/>
                    <a:pt x="1310" y="48"/>
                  </a:cubicBezTo>
                  <a:cubicBezTo>
                    <a:pt x="1406" y="0"/>
                    <a:pt x="1501" y="36"/>
                    <a:pt x="1608" y="36"/>
                  </a:cubicBezTo>
                  <a:cubicBezTo>
                    <a:pt x="2310" y="36"/>
                    <a:pt x="3013" y="36"/>
                    <a:pt x="3727" y="12"/>
                  </a:cubicBezTo>
                  <a:cubicBezTo>
                    <a:pt x="3870" y="12"/>
                    <a:pt x="4001" y="12"/>
                    <a:pt x="4156" y="36"/>
                  </a:cubicBezTo>
                  <a:cubicBezTo>
                    <a:pt x="4287" y="48"/>
                    <a:pt x="4382" y="143"/>
                    <a:pt x="4382" y="262"/>
                  </a:cubicBezTo>
                  <a:cubicBezTo>
                    <a:pt x="4382" y="357"/>
                    <a:pt x="4299" y="476"/>
                    <a:pt x="4168" y="500"/>
                  </a:cubicBezTo>
                  <a:cubicBezTo>
                    <a:pt x="4037" y="512"/>
                    <a:pt x="3918" y="512"/>
                    <a:pt x="3787" y="5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0"/>
            <p:cNvSpPr/>
            <p:nvPr/>
          </p:nvSpPr>
          <p:spPr>
            <a:xfrm>
              <a:off x="2645550" y="2505800"/>
              <a:ext cx="71475" cy="75625"/>
            </a:xfrm>
            <a:custGeom>
              <a:avLst/>
              <a:gdLst/>
              <a:ahLst/>
              <a:cxnLst/>
              <a:rect l="l" t="t" r="r" b="b"/>
              <a:pathLst>
                <a:path w="2859" h="3025" extrusionOk="0">
                  <a:moveTo>
                    <a:pt x="1906" y="2191"/>
                  </a:moveTo>
                  <a:cubicBezTo>
                    <a:pt x="1346" y="2108"/>
                    <a:pt x="1025" y="2132"/>
                    <a:pt x="739" y="2215"/>
                  </a:cubicBezTo>
                  <a:cubicBezTo>
                    <a:pt x="656" y="2322"/>
                    <a:pt x="691" y="2465"/>
                    <a:pt x="668" y="2584"/>
                  </a:cubicBezTo>
                  <a:cubicBezTo>
                    <a:pt x="632" y="2810"/>
                    <a:pt x="537" y="2965"/>
                    <a:pt x="382" y="2977"/>
                  </a:cubicBezTo>
                  <a:cubicBezTo>
                    <a:pt x="239" y="2989"/>
                    <a:pt x="84" y="2822"/>
                    <a:pt x="36" y="2584"/>
                  </a:cubicBezTo>
                  <a:cubicBezTo>
                    <a:pt x="25" y="2513"/>
                    <a:pt x="1" y="2441"/>
                    <a:pt x="25" y="2382"/>
                  </a:cubicBezTo>
                  <a:cubicBezTo>
                    <a:pt x="179" y="1953"/>
                    <a:pt x="215" y="1489"/>
                    <a:pt x="429" y="1072"/>
                  </a:cubicBezTo>
                  <a:cubicBezTo>
                    <a:pt x="537" y="858"/>
                    <a:pt x="632" y="667"/>
                    <a:pt x="739" y="465"/>
                  </a:cubicBezTo>
                  <a:cubicBezTo>
                    <a:pt x="906" y="131"/>
                    <a:pt x="1263" y="0"/>
                    <a:pt x="1560" y="179"/>
                  </a:cubicBezTo>
                  <a:cubicBezTo>
                    <a:pt x="1882" y="381"/>
                    <a:pt x="2168" y="655"/>
                    <a:pt x="2227" y="1084"/>
                  </a:cubicBezTo>
                  <a:cubicBezTo>
                    <a:pt x="2227" y="1131"/>
                    <a:pt x="2227" y="1179"/>
                    <a:pt x="2263" y="1203"/>
                  </a:cubicBezTo>
                  <a:cubicBezTo>
                    <a:pt x="2394" y="1548"/>
                    <a:pt x="2537" y="1893"/>
                    <a:pt x="2692" y="2227"/>
                  </a:cubicBezTo>
                  <a:cubicBezTo>
                    <a:pt x="2715" y="2310"/>
                    <a:pt x="2763" y="2382"/>
                    <a:pt x="2799" y="2465"/>
                  </a:cubicBezTo>
                  <a:cubicBezTo>
                    <a:pt x="2858" y="2608"/>
                    <a:pt x="2823" y="2727"/>
                    <a:pt x="2751" y="2846"/>
                  </a:cubicBezTo>
                  <a:cubicBezTo>
                    <a:pt x="2644" y="3001"/>
                    <a:pt x="2418" y="3024"/>
                    <a:pt x="2299" y="2870"/>
                  </a:cubicBezTo>
                  <a:cubicBezTo>
                    <a:pt x="2215" y="2751"/>
                    <a:pt x="2144" y="2608"/>
                    <a:pt x="2061" y="2465"/>
                  </a:cubicBezTo>
                  <a:cubicBezTo>
                    <a:pt x="2001" y="2370"/>
                    <a:pt x="1941" y="2274"/>
                    <a:pt x="1906" y="2191"/>
                  </a:cubicBezTo>
                  <a:close/>
                  <a:moveTo>
                    <a:pt x="1251" y="822"/>
                  </a:moveTo>
                  <a:cubicBezTo>
                    <a:pt x="1132" y="1072"/>
                    <a:pt x="1060" y="1298"/>
                    <a:pt x="1037" y="1548"/>
                  </a:cubicBezTo>
                  <a:cubicBezTo>
                    <a:pt x="1251" y="1572"/>
                    <a:pt x="1441" y="1608"/>
                    <a:pt x="1632" y="1512"/>
                  </a:cubicBezTo>
                  <a:cubicBezTo>
                    <a:pt x="1584" y="1239"/>
                    <a:pt x="1632" y="953"/>
                    <a:pt x="1251"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spTree>
    <p:extLst>
      <p:ext uri="{BB962C8B-B14F-4D97-AF65-F5344CB8AC3E}">
        <p14:creationId xmlns:p14="http://schemas.microsoft.com/office/powerpoint/2010/main" val="220901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83" name="Google Shape;383;p30"/>
          <p:cNvSpPr/>
          <p:nvPr/>
        </p:nvSpPr>
        <p:spPr>
          <a:xfrm rot="2006702">
            <a:off x="575351" y="3885266"/>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0"/>
          <p:cNvSpPr/>
          <p:nvPr/>
        </p:nvSpPr>
        <p:spPr>
          <a:xfrm>
            <a:off x="1108371" y="340643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 name="Google Shape;385;p30"/>
          <p:cNvGrpSpPr/>
          <p:nvPr/>
        </p:nvGrpSpPr>
        <p:grpSpPr>
          <a:xfrm>
            <a:off x="7533511" y="2129240"/>
            <a:ext cx="843483" cy="1025071"/>
            <a:chOff x="2537500" y="2379600"/>
            <a:chExt cx="272100" cy="330700"/>
          </a:xfrm>
        </p:grpSpPr>
        <p:sp>
          <p:nvSpPr>
            <p:cNvPr id="386" name="Google Shape;386;p30"/>
            <p:cNvSpPr/>
            <p:nvPr/>
          </p:nvSpPr>
          <p:spPr>
            <a:xfrm>
              <a:off x="2554775" y="2394175"/>
              <a:ext cx="223275" cy="260475"/>
            </a:xfrm>
            <a:custGeom>
              <a:avLst/>
              <a:gdLst/>
              <a:ahLst/>
              <a:cxnLst/>
              <a:rect l="l" t="t" r="r" b="b"/>
              <a:pathLst>
                <a:path w="8931" h="10419" extrusionOk="0">
                  <a:moveTo>
                    <a:pt x="2155" y="0"/>
                  </a:moveTo>
                  <a:lnTo>
                    <a:pt x="8335" y="0"/>
                  </a:lnTo>
                  <a:cubicBezTo>
                    <a:pt x="8394" y="0"/>
                    <a:pt x="8430" y="12"/>
                    <a:pt x="8525" y="24"/>
                  </a:cubicBezTo>
                  <a:cubicBezTo>
                    <a:pt x="8537" y="179"/>
                    <a:pt x="8537" y="322"/>
                    <a:pt x="8537" y="453"/>
                  </a:cubicBezTo>
                  <a:cubicBezTo>
                    <a:pt x="8537" y="870"/>
                    <a:pt x="8537" y="1298"/>
                    <a:pt x="8632" y="1703"/>
                  </a:cubicBezTo>
                  <a:cubicBezTo>
                    <a:pt x="8692" y="2025"/>
                    <a:pt x="8656" y="2358"/>
                    <a:pt x="8656" y="2703"/>
                  </a:cubicBezTo>
                  <a:cubicBezTo>
                    <a:pt x="8656" y="3048"/>
                    <a:pt x="8668" y="3394"/>
                    <a:pt x="8728" y="3727"/>
                  </a:cubicBezTo>
                  <a:cubicBezTo>
                    <a:pt x="8763" y="3894"/>
                    <a:pt x="8763" y="4072"/>
                    <a:pt x="8763" y="4251"/>
                  </a:cubicBezTo>
                  <a:cubicBezTo>
                    <a:pt x="8763" y="5180"/>
                    <a:pt x="8751" y="6096"/>
                    <a:pt x="8751" y="7025"/>
                  </a:cubicBezTo>
                  <a:cubicBezTo>
                    <a:pt x="8751" y="7180"/>
                    <a:pt x="8763" y="7335"/>
                    <a:pt x="8787" y="7501"/>
                  </a:cubicBezTo>
                  <a:cubicBezTo>
                    <a:pt x="8930" y="8109"/>
                    <a:pt x="8871" y="8728"/>
                    <a:pt x="8835" y="9347"/>
                  </a:cubicBezTo>
                  <a:cubicBezTo>
                    <a:pt x="8835" y="9359"/>
                    <a:pt x="8823" y="9359"/>
                    <a:pt x="8787" y="9383"/>
                  </a:cubicBezTo>
                  <a:lnTo>
                    <a:pt x="8573" y="9168"/>
                  </a:lnTo>
                  <a:cubicBezTo>
                    <a:pt x="8466" y="9061"/>
                    <a:pt x="8347" y="9049"/>
                    <a:pt x="8216" y="9085"/>
                  </a:cubicBezTo>
                  <a:cubicBezTo>
                    <a:pt x="8097" y="9133"/>
                    <a:pt x="7978" y="9180"/>
                    <a:pt x="7823" y="9240"/>
                  </a:cubicBezTo>
                  <a:cubicBezTo>
                    <a:pt x="7799" y="9133"/>
                    <a:pt x="7751" y="9049"/>
                    <a:pt x="7763" y="8990"/>
                  </a:cubicBezTo>
                  <a:cubicBezTo>
                    <a:pt x="7858" y="8632"/>
                    <a:pt x="7751" y="8299"/>
                    <a:pt x="7561" y="7978"/>
                  </a:cubicBezTo>
                  <a:cubicBezTo>
                    <a:pt x="7632" y="7870"/>
                    <a:pt x="7704" y="7751"/>
                    <a:pt x="7775" y="7632"/>
                  </a:cubicBezTo>
                  <a:cubicBezTo>
                    <a:pt x="8180" y="7001"/>
                    <a:pt x="8132" y="7216"/>
                    <a:pt x="8132" y="6466"/>
                  </a:cubicBezTo>
                  <a:lnTo>
                    <a:pt x="8132" y="6132"/>
                  </a:lnTo>
                  <a:cubicBezTo>
                    <a:pt x="8120" y="5477"/>
                    <a:pt x="7942" y="4882"/>
                    <a:pt x="7466" y="4406"/>
                  </a:cubicBezTo>
                  <a:cubicBezTo>
                    <a:pt x="7275" y="4191"/>
                    <a:pt x="7096" y="3965"/>
                    <a:pt x="6906" y="3751"/>
                  </a:cubicBezTo>
                  <a:cubicBezTo>
                    <a:pt x="6977" y="3715"/>
                    <a:pt x="7085" y="3703"/>
                    <a:pt x="7156" y="3644"/>
                  </a:cubicBezTo>
                  <a:cubicBezTo>
                    <a:pt x="7204" y="3608"/>
                    <a:pt x="7263" y="3525"/>
                    <a:pt x="7239" y="3465"/>
                  </a:cubicBezTo>
                  <a:cubicBezTo>
                    <a:pt x="7239" y="3406"/>
                    <a:pt x="7168" y="3346"/>
                    <a:pt x="7120" y="3310"/>
                  </a:cubicBezTo>
                  <a:cubicBezTo>
                    <a:pt x="7085" y="3287"/>
                    <a:pt x="7025" y="3287"/>
                    <a:pt x="6966" y="3287"/>
                  </a:cubicBezTo>
                  <a:cubicBezTo>
                    <a:pt x="6489" y="3287"/>
                    <a:pt x="6013" y="3215"/>
                    <a:pt x="5537" y="3287"/>
                  </a:cubicBezTo>
                  <a:cubicBezTo>
                    <a:pt x="4406" y="3453"/>
                    <a:pt x="3251" y="3358"/>
                    <a:pt x="2120" y="3370"/>
                  </a:cubicBezTo>
                  <a:cubicBezTo>
                    <a:pt x="1810" y="3370"/>
                    <a:pt x="1489" y="3358"/>
                    <a:pt x="1167" y="3370"/>
                  </a:cubicBezTo>
                  <a:cubicBezTo>
                    <a:pt x="929" y="3370"/>
                    <a:pt x="929" y="3394"/>
                    <a:pt x="739" y="3596"/>
                  </a:cubicBezTo>
                  <a:cubicBezTo>
                    <a:pt x="774" y="3727"/>
                    <a:pt x="870" y="3787"/>
                    <a:pt x="977" y="3810"/>
                  </a:cubicBezTo>
                  <a:cubicBezTo>
                    <a:pt x="1108" y="3834"/>
                    <a:pt x="1262" y="3834"/>
                    <a:pt x="1405" y="3834"/>
                  </a:cubicBezTo>
                  <a:cubicBezTo>
                    <a:pt x="2001" y="3834"/>
                    <a:pt x="2584" y="3822"/>
                    <a:pt x="3179" y="3822"/>
                  </a:cubicBezTo>
                  <a:cubicBezTo>
                    <a:pt x="3275" y="3822"/>
                    <a:pt x="3370" y="3834"/>
                    <a:pt x="3465" y="3834"/>
                  </a:cubicBezTo>
                  <a:cubicBezTo>
                    <a:pt x="3513" y="3965"/>
                    <a:pt x="3417" y="4013"/>
                    <a:pt x="3358" y="4072"/>
                  </a:cubicBezTo>
                  <a:cubicBezTo>
                    <a:pt x="3251" y="4180"/>
                    <a:pt x="3132" y="4251"/>
                    <a:pt x="3036" y="4358"/>
                  </a:cubicBezTo>
                  <a:cubicBezTo>
                    <a:pt x="2894" y="4477"/>
                    <a:pt x="2798" y="4596"/>
                    <a:pt x="2763" y="4787"/>
                  </a:cubicBezTo>
                  <a:cubicBezTo>
                    <a:pt x="2751" y="4858"/>
                    <a:pt x="2691" y="4942"/>
                    <a:pt x="2632" y="5013"/>
                  </a:cubicBezTo>
                  <a:lnTo>
                    <a:pt x="1370" y="5013"/>
                  </a:lnTo>
                  <a:cubicBezTo>
                    <a:pt x="1262" y="5013"/>
                    <a:pt x="1155" y="5001"/>
                    <a:pt x="1072" y="5013"/>
                  </a:cubicBezTo>
                  <a:cubicBezTo>
                    <a:pt x="989" y="5025"/>
                    <a:pt x="929" y="5061"/>
                    <a:pt x="870" y="5084"/>
                  </a:cubicBezTo>
                  <a:cubicBezTo>
                    <a:pt x="750" y="5156"/>
                    <a:pt x="750" y="5323"/>
                    <a:pt x="870" y="5418"/>
                  </a:cubicBezTo>
                  <a:cubicBezTo>
                    <a:pt x="977" y="5501"/>
                    <a:pt x="1108" y="5513"/>
                    <a:pt x="1251" y="5513"/>
                  </a:cubicBezTo>
                  <a:lnTo>
                    <a:pt x="2108" y="5513"/>
                  </a:lnTo>
                  <a:cubicBezTo>
                    <a:pt x="2203" y="5513"/>
                    <a:pt x="2274" y="5537"/>
                    <a:pt x="2358" y="5549"/>
                  </a:cubicBezTo>
                  <a:cubicBezTo>
                    <a:pt x="2334" y="5894"/>
                    <a:pt x="2298" y="6216"/>
                    <a:pt x="2286" y="6549"/>
                  </a:cubicBezTo>
                  <a:cubicBezTo>
                    <a:pt x="2120" y="6644"/>
                    <a:pt x="1965" y="6608"/>
                    <a:pt x="1810" y="6620"/>
                  </a:cubicBezTo>
                  <a:cubicBezTo>
                    <a:pt x="1620" y="6632"/>
                    <a:pt x="1405" y="6644"/>
                    <a:pt x="1215" y="6680"/>
                  </a:cubicBezTo>
                  <a:cubicBezTo>
                    <a:pt x="1108" y="6692"/>
                    <a:pt x="1036" y="6787"/>
                    <a:pt x="1084" y="6918"/>
                  </a:cubicBezTo>
                  <a:cubicBezTo>
                    <a:pt x="1501" y="7049"/>
                    <a:pt x="1929" y="6966"/>
                    <a:pt x="2346" y="7025"/>
                  </a:cubicBezTo>
                  <a:cubicBezTo>
                    <a:pt x="2441" y="7228"/>
                    <a:pt x="2501" y="7442"/>
                    <a:pt x="2596" y="7620"/>
                  </a:cubicBezTo>
                  <a:cubicBezTo>
                    <a:pt x="2703" y="7799"/>
                    <a:pt x="2894" y="7930"/>
                    <a:pt x="2977" y="8132"/>
                  </a:cubicBezTo>
                  <a:cubicBezTo>
                    <a:pt x="2941" y="8240"/>
                    <a:pt x="2870" y="8216"/>
                    <a:pt x="2798" y="8228"/>
                  </a:cubicBezTo>
                  <a:cubicBezTo>
                    <a:pt x="2465" y="8228"/>
                    <a:pt x="2120" y="8228"/>
                    <a:pt x="1798" y="8240"/>
                  </a:cubicBezTo>
                  <a:cubicBezTo>
                    <a:pt x="1667" y="8240"/>
                    <a:pt x="1512" y="8287"/>
                    <a:pt x="1381" y="8335"/>
                  </a:cubicBezTo>
                  <a:cubicBezTo>
                    <a:pt x="1334" y="8347"/>
                    <a:pt x="1286" y="8418"/>
                    <a:pt x="1286" y="8466"/>
                  </a:cubicBezTo>
                  <a:cubicBezTo>
                    <a:pt x="1286" y="8513"/>
                    <a:pt x="1334" y="8585"/>
                    <a:pt x="1381" y="8597"/>
                  </a:cubicBezTo>
                  <a:cubicBezTo>
                    <a:pt x="1489" y="8644"/>
                    <a:pt x="1608" y="8668"/>
                    <a:pt x="1703" y="8668"/>
                  </a:cubicBezTo>
                  <a:cubicBezTo>
                    <a:pt x="2179" y="8692"/>
                    <a:pt x="2655" y="8704"/>
                    <a:pt x="3132" y="8692"/>
                  </a:cubicBezTo>
                  <a:cubicBezTo>
                    <a:pt x="3417" y="8692"/>
                    <a:pt x="3667" y="8752"/>
                    <a:pt x="3929" y="8871"/>
                  </a:cubicBezTo>
                  <a:cubicBezTo>
                    <a:pt x="4025" y="8906"/>
                    <a:pt x="4132" y="8954"/>
                    <a:pt x="4239" y="9013"/>
                  </a:cubicBezTo>
                  <a:cubicBezTo>
                    <a:pt x="4703" y="9240"/>
                    <a:pt x="5180" y="9264"/>
                    <a:pt x="5668" y="9073"/>
                  </a:cubicBezTo>
                  <a:cubicBezTo>
                    <a:pt x="5775" y="9025"/>
                    <a:pt x="5894" y="9013"/>
                    <a:pt x="6013" y="9002"/>
                  </a:cubicBezTo>
                  <a:cubicBezTo>
                    <a:pt x="6108" y="9121"/>
                    <a:pt x="6215" y="9204"/>
                    <a:pt x="6311" y="9323"/>
                  </a:cubicBezTo>
                  <a:cubicBezTo>
                    <a:pt x="6442" y="9490"/>
                    <a:pt x="6620" y="9585"/>
                    <a:pt x="6846" y="9561"/>
                  </a:cubicBezTo>
                  <a:cubicBezTo>
                    <a:pt x="6906" y="9561"/>
                    <a:pt x="6966" y="9549"/>
                    <a:pt x="7001" y="9561"/>
                  </a:cubicBezTo>
                  <a:cubicBezTo>
                    <a:pt x="7085" y="9597"/>
                    <a:pt x="7144" y="9656"/>
                    <a:pt x="7180" y="9704"/>
                  </a:cubicBezTo>
                  <a:cubicBezTo>
                    <a:pt x="7049" y="9942"/>
                    <a:pt x="6930" y="10145"/>
                    <a:pt x="6799" y="10371"/>
                  </a:cubicBezTo>
                  <a:cubicBezTo>
                    <a:pt x="6168" y="10418"/>
                    <a:pt x="786" y="10383"/>
                    <a:pt x="417" y="10335"/>
                  </a:cubicBezTo>
                  <a:cubicBezTo>
                    <a:pt x="298" y="10085"/>
                    <a:pt x="250" y="9835"/>
                    <a:pt x="250" y="9549"/>
                  </a:cubicBezTo>
                  <a:cubicBezTo>
                    <a:pt x="250" y="9264"/>
                    <a:pt x="262" y="8966"/>
                    <a:pt x="155" y="8704"/>
                  </a:cubicBezTo>
                  <a:cubicBezTo>
                    <a:pt x="131" y="8597"/>
                    <a:pt x="131" y="8478"/>
                    <a:pt x="131" y="8359"/>
                  </a:cubicBezTo>
                  <a:lnTo>
                    <a:pt x="131" y="7585"/>
                  </a:lnTo>
                  <a:cubicBezTo>
                    <a:pt x="131" y="7466"/>
                    <a:pt x="131" y="7347"/>
                    <a:pt x="96" y="7239"/>
                  </a:cubicBezTo>
                  <a:cubicBezTo>
                    <a:pt x="0" y="6942"/>
                    <a:pt x="24" y="6644"/>
                    <a:pt x="24" y="6346"/>
                  </a:cubicBezTo>
                  <a:lnTo>
                    <a:pt x="24" y="2894"/>
                  </a:lnTo>
                  <a:cubicBezTo>
                    <a:pt x="24" y="2763"/>
                    <a:pt x="12" y="2620"/>
                    <a:pt x="72" y="2453"/>
                  </a:cubicBezTo>
                  <a:cubicBezTo>
                    <a:pt x="429" y="2596"/>
                    <a:pt x="810" y="2513"/>
                    <a:pt x="1167" y="2632"/>
                  </a:cubicBezTo>
                  <a:cubicBezTo>
                    <a:pt x="1346" y="2691"/>
                    <a:pt x="1572" y="2656"/>
                    <a:pt x="1762" y="2644"/>
                  </a:cubicBezTo>
                  <a:cubicBezTo>
                    <a:pt x="1941" y="2632"/>
                    <a:pt x="2048" y="2513"/>
                    <a:pt x="2084" y="2334"/>
                  </a:cubicBezTo>
                  <a:cubicBezTo>
                    <a:pt x="2096" y="2227"/>
                    <a:pt x="2096" y="2120"/>
                    <a:pt x="2096" y="2036"/>
                  </a:cubicBezTo>
                  <a:cubicBezTo>
                    <a:pt x="2096" y="1822"/>
                    <a:pt x="2096" y="1608"/>
                    <a:pt x="2155" y="1393"/>
                  </a:cubicBezTo>
                  <a:cubicBezTo>
                    <a:pt x="2203" y="1251"/>
                    <a:pt x="2179" y="1084"/>
                    <a:pt x="2179" y="917"/>
                  </a:cubicBezTo>
                  <a:cubicBezTo>
                    <a:pt x="2155" y="596"/>
                    <a:pt x="2155" y="322"/>
                    <a:pt x="2155" y="0"/>
                  </a:cubicBezTo>
                  <a:close/>
                  <a:moveTo>
                    <a:pt x="6549" y="1917"/>
                  </a:moveTo>
                  <a:lnTo>
                    <a:pt x="6549" y="1965"/>
                  </a:lnTo>
                  <a:cubicBezTo>
                    <a:pt x="6680" y="1953"/>
                    <a:pt x="6799" y="1965"/>
                    <a:pt x="6930" y="1929"/>
                  </a:cubicBezTo>
                  <a:cubicBezTo>
                    <a:pt x="7061" y="1917"/>
                    <a:pt x="7144" y="1810"/>
                    <a:pt x="7144" y="1691"/>
                  </a:cubicBezTo>
                  <a:cubicBezTo>
                    <a:pt x="7144" y="1596"/>
                    <a:pt x="7049" y="1489"/>
                    <a:pt x="6918" y="1477"/>
                  </a:cubicBezTo>
                  <a:cubicBezTo>
                    <a:pt x="6763" y="1453"/>
                    <a:pt x="6632" y="1453"/>
                    <a:pt x="6489" y="1453"/>
                  </a:cubicBezTo>
                  <a:cubicBezTo>
                    <a:pt x="5787" y="1453"/>
                    <a:pt x="5084" y="1453"/>
                    <a:pt x="4370" y="1477"/>
                  </a:cubicBezTo>
                  <a:cubicBezTo>
                    <a:pt x="4263" y="1477"/>
                    <a:pt x="4168" y="1453"/>
                    <a:pt x="4072" y="1489"/>
                  </a:cubicBezTo>
                  <a:cubicBezTo>
                    <a:pt x="3810" y="1608"/>
                    <a:pt x="3513" y="1596"/>
                    <a:pt x="3227" y="1608"/>
                  </a:cubicBezTo>
                  <a:cubicBezTo>
                    <a:pt x="3108" y="1608"/>
                    <a:pt x="2989" y="1620"/>
                    <a:pt x="2882" y="1655"/>
                  </a:cubicBezTo>
                  <a:cubicBezTo>
                    <a:pt x="2822" y="1667"/>
                    <a:pt x="2763" y="1751"/>
                    <a:pt x="2763" y="1798"/>
                  </a:cubicBezTo>
                  <a:cubicBezTo>
                    <a:pt x="2763" y="1858"/>
                    <a:pt x="2822" y="1917"/>
                    <a:pt x="2870" y="1965"/>
                  </a:cubicBezTo>
                  <a:cubicBezTo>
                    <a:pt x="2894" y="1989"/>
                    <a:pt x="2941" y="2013"/>
                    <a:pt x="2989" y="2013"/>
                  </a:cubicBezTo>
                  <a:cubicBezTo>
                    <a:pt x="3310" y="2036"/>
                    <a:pt x="3644" y="2084"/>
                    <a:pt x="3965" y="1989"/>
                  </a:cubicBezTo>
                  <a:cubicBezTo>
                    <a:pt x="4179" y="1929"/>
                    <a:pt x="4382" y="1905"/>
                    <a:pt x="4608" y="1905"/>
                  </a:cubicBezTo>
                  <a:cubicBezTo>
                    <a:pt x="5263" y="1917"/>
                    <a:pt x="5906" y="1917"/>
                    <a:pt x="6549" y="191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0"/>
            <p:cNvSpPr/>
            <p:nvPr/>
          </p:nvSpPr>
          <p:spPr>
            <a:xfrm>
              <a:off x="2565200" y="2408175"/>
              <a:ext cx="30375" cy="37225"/>
            </a:xfrm>
            <a:custGeom>
              <a:avLst/>
              <a:gdLst/>
              <a:ahLst/>
              <a:cxnLst/>
              <a:rect l="l" t="t" r="r" b="b"/>
              <a:pathLst>
                <a:path w="1215" h="1489" extrusionOk="0">
                  <a:moveTo>
                    <a:pt x="0" y="1250"/>
                  </a:moveTo>
                  <a:cubicBezTo>
                    <a:pt x="24" y="1191"/>
                    <a:pt x="24" y="1131"/>
                    <a:pt x="48" y="1095"/>
                  </a:cubicBezTo>
                  <a:cubicBezTo>
                    <a:pt x="274" y="810"/>
                    <a:pt x="976" y="119"/>
                    <a:pt x="1167" y="0"/>
                  </a:cubicBezTo>
                  <a:cubicBezTo>
                    <a:pt x="1203" y="179"/>
                    <a:pt x="1215" y="357"/>
                    <a:pt x="1167" y="512"/>
                  </a:cubicBezTo>
                  <a:cubicBezTo>
                    <a:pt x="1084" y="786"/>
                    <a:pt x="1036" y="1084"/>
                    <a:pt x="1036" y="1369"/>
                  </a:cubicBezTo>
                  <a:cubicBezTo>
                    <a:pt x="834" y="1488"/>
                    <a:pt x="679" y="1345"/>
                    <a:pt x="512" y="1334"/>
                  </a:cubicBezTo>
                  <a:cubicBezTo>
                    <a:pt x="333" y="1310"/>
                    <a:pt x="179" y="1357"/>
                    <a:pt x="0" y="125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0"/>
            <p:cNvSpPr/>
            <p:nvPr/>
          </p:nvSpPr>
          <p:spPr>
            <a:xfrm>
              <a:off x="2623525" y="2491725"/>
              <a:ext cx="121175" cy="116725"/>
            </a:xfrm>
            <a:custGeom>
              <a:avLst/>
              <a:gdLst/>
              <a:ahLst/>
              <a:cxnLst/>
              <a:rect l="l" t="t" r="r" b="b"/>
              <a:pathLst>
                <a:path w="4847" h="4669" extrusionOk="0">
                  <a:moveTo>
                    <a:pt x="2463" y="1"/>
                  </a:moveTo>
                  <a:cubicBezTo>
                    <a:pt x="2337" y="1"/>
                    <a:pt x="2211" y="9"/>
                    <a:pt x="2084" y="28"/>
                  </a:cubicBezTo>
                  <a:cubicBezTo>
                    <a:pt x="1608" y="99"/>
                    <a:pt x="1179" y="289"/>
                    <a:pt x="775" y="528"/>
                  </a:cubicBezTo>
                  <a:cubicBezTo>
                    <a:pt x="560" y="647"/>
                    <a:pt x="382" y="766"/>
                    <a:pt x="358" y="1040"/>
                  </a:cubicBezTo>
                  <a:cubicBezTo>
                    <a:pt x="346" y="1123"/>
                    <a:pt x="286" y="1218"/>
                    <a:pt x="239" y="1301"/>
                  </a:cubicBezTo>
                  <a:cubicBezTo>
                    <a:pt x="84" y="1575"/>
                    <a:pt x="1" y="1861"/>
                    <a:pt x="108" y="2171"/>
                  </a:cubicBezTo>
                  <a:cubicBezTo>
                    <a:pt x="120" y="2218"/>
                    <a:pt x="120" y="2254"/>
                    <a:pt x="120" y="2302"/>
                  </a:cubicBezTo>
                  <a:cubicBezTo>
                    <a:pt x="167" y="2575"/>
                    <a:pt x="239" y="2837"/>
                    <a:pt x="263" y="3099"/>
                  </a:cubicBezTo>
                  <a:cubicBezTo>
                    <a:pt x="298" y="3421"/>
                    <a:pt x="548" y="3599"/>
                    <a:pt x="727" y="3814"/>
                  </a:cubicBezTo>
                  <a:cubicBezTo>
                    <a:pt x="965" y="4147"/>
                    <a:pt x="1275" y="4397"/>
                    <a:pt x="1715" y="4445"/>
                  </a:cubicBezTo>
                  <a:cubicBezTo>
                    <a:pt x="1787" y="4457"/>
                    <a:pt x="1858" y="4469"/>
                    <a:pt x="1906" y="4516"/>
                  </a:cubicBezTo>
                  <a:cubicBezTo>
                    <a:pt x="2016" y="4626"/>
                    <a:pt x="2134" y="4669"/>
                    <a:pt x="2261" y="4669"/>
                  </a:cubicBezTo>
                  <a:cubicBezTo>
                    <a:pt x="2352" y="4669"/>
                    <a:pt x="2448" y="4646"/>
                    <a:pt x="2549" y="4611"/>
                  </a:cubicBezTo>
                  <a:cubicBezTo>
                    <a:pt x="2632" y="4576"/>
                    <a:pt x="2739" y="4552"/>
                    <a:pt x="2822" y="4516"/>
                  </a:cubicBezTo>
                  <a:cubicBezTo>
                    <a:pt x="3418" y="4409"/>
                    <a:pt x="3870" y="4052"/>
                    <a:pt x="4287" y="3659"/>
                  </a:cubicBezTo>
                  <a:cubicBezTo>
                    <a:pt x="4597" y="3349"/>
                    <a:pt x="4847" y="2956"/>
                    <a:pt x="4763" y="2433"/>
                  </a:cubicBezTo>
                  <a:cubicBezTo>
                    <a:pt x="4787" y="1813"/>
                    <a:pt x="4644" y="1242"/>
                    <a:pt x="4180" y="801"/>
                  </a:cubicBezTo>
                  <a:cubicBezTo>
                    <a:pt x="4168" y="790"/>
                    <a:pt x="4156" y="754"/>
                    <a:pt x="4132" y="730"/>
                  </a:cubicBezTo>
                  <a:cubicBezTo>
                    <a:pt x="4001" y="492"/>
                    <a:pt x="3799" y="337"/>
                    <a:pt x="3561" y="230"/>
                  </a:cubicBezTo>
                  <a:cubicBezTo>
                    <a:pt x="3205" y="79"/>
                    <a:pt x="2836" y="1"/>
                    <a:pt x="2463"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0"/>
            <p:cNvSpPr/>
            <p:nvPr/>
          </p:nvSpPr>
          <p:spPr>
            <a:xfrm>
              <a:off x="2537500" y="2379600"/>
              <a:ext cx="272100" cy="330700"/>
            </a:xfrm>
            <a:custGeom>
              <a:avLst/>
              <a:gdLst/>
              <a:ahLst/>
              <a:cxnLst/>
              <a:rect l="l" t="t" r="r" b="b"/>
              <a:pathLst>
                <a:path w="10884" h="13228" extrusionOk="0">
                  <a:moveTo>
                    <a:pt x="10121" y="10966"/>
                  </a:moveTo>
                  <a:cubicBezTo>
                    <a:pt x="10312" y="11299"/>
                    <a:pt x="10514" y="11656"/>
                    <a:pt x="10728" y="12013"/>
                  </a:cubicBezTo>
                  <a:cubicBezTo>
                    <a:pt x="10812" y="12144"/>
                    <a:pt x="10847" y="12263"/>
                    <a:pt x="10871" y="12418"/>
                  </a:cubicBezTo>
                  <a:cubicBezTo>
                    <a:pt x="10883" y="12621"/>
                    <a:pt x="10812" y="12787"/>
                    <a:pt x="10633" y="12895"/>
                  </a:cubicBezTo>
                  <a:cubicBezTo>
                    <a:pt x="10335" y="13049"/>
                    <a:pt x="10014" y="13204"/>
                    <a:pt x="9657" y="13216"/>
                  </a:cubicBezTo>
                  <a:cubicBezTo>
                    <a:pt x="9359" y="13228"/>
                    <a:pt x="9157" y="13097"/>
                    <a:pt x="9002" y="12895"/>
                  </a:cubicBezTo>
                  <a:cubicBezTo>
                    <a:pt x="8692" y="12442"/>
                    <a:pt x="8335" y="12025"/>
                    <a:pt x="7966" y="11597"/>
                  </a:cubicBezTo>
                  <a:lnTo>
                    <a:pt x="7502" y="11597"/>
                  </a:lnTo>
                  <a:cubicBezTo>
                    <a:pt x="5382" y="11597"/>
                    <a:pt x="3263" y="11609"/>
                    <a:pt x="1144" y="11609"/>
                  </a:cubicBezTo>
                  <a:lnTo>
                    <a:pt x="715" y="11609"/>
                  </a:lnTo>
                  <a:cubicBezTo>
                    <a:pt x="489" y="11597"/>
                    <a:pt x="358" y="11478"/>
                    <a:pt x="358" y="11251"/>
                  </a:cubicBezTo>
                  <a:cubicBezTo>
                    <a:pt x="346" y="10990"/>
                    <a:pt x="251" y="10728"/>
                    <a:pt x="251" y="10489"/>
                  </a:cubicBezTo>
                  <a:cubicBezTo>
                    <a:pt x="263" y="9775"/>
                    <a:pt x="72" y="9061"/>
                    <a:pt x="132" y="8346"/>
                  </a:cubicBezTo>
                  <a:cubicBezTo>
                    <a:pt x="156" y="8156"/>
                    <a:pt x="120" y="7977"/>
                    <a:pt x="72" y="7799"/>
                  </a:cubicBezTo>
                  <a:cubicBezTo>
                    <a:pt x="37" y="7668"/>
                    <a:pt x="13" y="7513"/>
                    <a:pt x="13" y="7370"/>
                  </a:cubicBezTo>
                  <a:cubicBezTo>
                    <a:pt x="13" y="5846"/>
                    <a:pt x="13" y="4346"/>
                    <a:pt x="1" y="2834"/>
                  </a:cubicBezTo>
                  <a:cubicBezTo>
                    <a:pt x="1" y="2631"/>
                    <a:pt x="60" y="2500"/>
                    <a:pt x="227" y="2393"/>
                  </a:cubicBezTo>
                  <a:cubicBezTo>
                    <a:pt x="310" y="2334"/>
                    <a:pt x="418" y="2262"/>
                    <a:pt x="477" y="2179"/>
                  </a:cubicBezTo>
                  <a:cubicBezTo>
                    <a:pt x="715" y="1822"/>
                    <a:pt x="1025" y="1536"/>
                    <a:pt x="1346" y="1262"/>
                  </a:cubicBezTo>
                  <a:cubicBezTo>
                    <a:pt x="1668" y="988"/>
                    <a:pt x="1942" y="643"/>
                    <a:pt x="2239" y="333"/>
                  </a:cubicBezTo>
                  <a:cubicBezTo>
                    <a:pt x="2299" y="250"/>
                    <a:pt x="2334" y="167"/>
                    <a:pt x="2382" y="60"/>
                  </a:cubicBezTo>
                  <a:cubicBezTo>
                    <a:pt x="2477" y="48"/>
                    <a:pt x="2573" y="36"/>
                    <a:pt x="2680" y="36"/>
                  </a:cubicBezTo>
                  <a:lnTo>
                    <a:pt x="9121" y="36"/>
                  </a:lnTo>
                  <a:lnTo>
                    <a:pt x="9169" y="36"/>
                  </a:lnTo>
                  <a:cubicBezTo>
                    <a:pt x="9633" y="0"/>
                    <a:pt x="9859" y="286"/>
                    <a:pt x="9835" y="667"/>
                  </a:cubicBezTo>
                  <a:cubicBezTo>
                    <a:pt x="9823" y="929"/>
                    <a:pt x="9835" y="1191"/>
                    <a:pt x="9835" y="1441"/>
                  </a:cubicBezTo>
                  <a:cubicBezTo>
                    <a:pt x="9835" y="1679"/>
                    <a:pt x="9835" y="1941"/>
                    <a:pt x="9907" y="2179"/>
                  </a:cubicBezTo>
                  <a:cubicBezTo>
                    <a:pt x="9943" y="2298"/>
                    <a:pt x="9943" y="2429"/>
                    <a:pt x="9943" y="2560"/>
                  </a:cubicBezTo>
                  <a:lnTo>
                    <a:pt x="9943" y="3429"/>
                  </a:lnTo>
                  <a:cubicBezTo>
                    <a:pt x="9943" y="3679"/>
                    <a:pt x="9954" y="3941"/>
                    <a:pt x="10002" y="4203"/>
                  </a:cubicBezTo>
                  <a:cubicBezTo>
                    <a:pt x="10050" y="4393"/>
                    <a:pt x="10050" y="4596"/>
                    <a:pt x="10050" y="4798"/>
                  </a:cubicBezTo>
                  <a:cubicBezTo>
                    <a:pt x="10062" y="5691"/>
                    <a:pt x="10062" y="6584"/>
                    <a:pt x="10073" y="7477"/>
                  </a:cubicBezTo>
                  <a:cubicBezTo>
                    <a:pt x="10073" y="7715"/>
                    <a:pt x="10121" y="7965"/>
                    <a:pt x="10157" y="8203"/>
                  </a:cubicBezTo>
                  <a:cubicBezTo>
                    <a:pt x="10169" y="8334"/>
                    <a:pt x="10193" y="8453"/>
                    <a:pt x="10193" y="8584"/>
                  </a:cubicBezTo>
                  <a:lnTo>
                    <a:pt x="10193" y="10489"/>
                  </a:lnTo>
                  <a:cubicBezTo>
                    <a:pt x="10181" y="10609"/>
                    <a:pt x="10157" y="10775"/>
                    <a:pt x="10121" y="10966"/>
                  </a:cubicBezTo>
                  <a:close/>
                  <a:moveTo>
                    <a:pt x="2846" y="583"/>
                  </a:moveTo>
                  <a:lnTo>
                    <a:pt x="2846" y="1441"/>
                  </a:lnTo>
                  <a:cubicBezTo>
                    <a:pt x="2846" y="1607"/>
                    <a:pt x="2858" y="1774"/>
                    <a:pt x="2811" y="1917"/>
                  </a:cubicBezTo>
                  <a:cubicBezTo>
                    <a:pt x="2739" y="2131"/>
                    <a:pt x="2751" y="2346"/>
                    <a:pt x="2751" y="2560"/>
                  </a:cubicBezTo>
                  <a:cubicBezTo>
                    <a:pt x="2751" y="2667"/>
                    <a:pt x="2751" y="2774"/>
                    <a:pt x="2739" y="2858"/>
                  </a:cubicBezTo>
                  <a:cubicBezTo>
                    <a:pt x="2704" y="3036"/>
                    <a:pt x="2608" y="3155"/>
                    <a:pt x="2430" y="3167"/>
                  </a:cubicBezTo>
                  <a:cubicBezTo>
                    <a:pt x="2239" y="3191"/>
                    <a:pt x="2013" y="3215"/>
                    <a:pt x="1834" y="3155"/>
                  </a:cubicBezTo>
                  <a:cubicBezTo>
                    <a:pt x="1477" y="3036"/>
                    <a:pt x="1084" y="3143"/>
                    <a:pt x="727" y="2977"/>
                  </a:cubicBezTo>
                  <a:cubicBezTo>
                    <a:pt x="656" y="3143"/>
                    <a:pt x="691" y="3286"/>
                    <a:pt x="691" y="3429"/>
                  </a:cubicBezTo>
                  <a:lnTo>
                    <a:pt x="691" y="6882"/>
                  </a:lnTo>
                  <a:cubicBezTo>
                    <a:pt x="691" y="7180"/>
                    <a:pt x="668" y="7489"/>
                    <a:pt x="763" y="7775"/>
                  </a:cubicBezTo>
                  <a:cubicBezTo>
                    <a:pt x="787" y="7870"/>
                    <a:pt x="787" y="7989"/>
                    <a:pt x="787" y="8108"/>
                  </a:cubicBezTo>
                  <a:lnTo>
                    <a:pt x="787" y="8882"/>
                  </a:lnTo>
                  <a:cubicBezTo>
                    <a:pt x="787" y="9001"/>
                    <a:pt x="787" y="9120"/>
                    <a:pt x="822" y="9227"/>
                  </a:cubicBezTo>
                  <a:cubicBezTo>
                    <a:pt x="906" y="9513"/>
                    <a:pt x="906" y="9799"/>
                    <a:pt x="906" y="10073"/>
                  </a:cubicBezTo>
                  <a:cubicBezTo>
                    <a:pt x="906" y="10358"/>
                    <a:pt x="953" y="10609"/>
                    <a:pt x="1072" y="10870"/>
                  </a:cubicBezTo>
                  <a:cubicBezTo>
                    <a:pt x="1430" y="10930"/>
                    <a:pt x="6823" y="10942"/>
                    <a:pt x="7454" y="10894"/>
                  </a:cubicBezTo>
                  <a:cubicBezTo>
                    <a:pt x="7573" y="10668"/>
                    <a:pt x="7716" y="10466"/>
                    <a:pt x="7847" y="10228"/>
                  </a:cubicBezTo>
                  <a:cubicBezTo>
                    <a:pt x="7799" y="10180"/>
                    <a:pt x="7740" y="10120"/>
                    <a:pt x="7668" y="10097"/>
                  </a:cubicBezTo>
                  <a:cubicBezTo>
                    <a:pt x="7621" y="10073"/>
                    <a:pt x="7549" y="10073"/>
                    <a:pt x="7502" y="10097"/>
                  </a:cubicBezTo>
                  <a:cubicBezTo>
                    <a:pt x="7276" y="10108"/>
                    <a:pt x="7121" y="10013"/>
                    <a:pt x="6966" y="9858"/>
                  </a:cubicBezTo>
                  <a:cubicBezTo>
                    <a:pt x="6883" y="9751"/>
                    <a:pt x="6775" y="9644"/>
                    <a:pt x="6668" y="9525"/>
                  </a:cubicBezTo>
                  <a:cubicBezTo>
                    <a:pt x="6549" y="9561"/>
                    <a:pt x="6430" y="9573"/>
                    <a:pt x="6323" y="9596"/>
                  </a:cubicBezTo>
                  <a:cubicBezTo>
                    <a:pt x="5835" y="9799"/>
                    <a:pt x="5371" y="9763"/>
                    <a:pt x="4894" y="9537"/>
                  </a:cubicBezTo>
                  <a:cubicBezTo>
                    <a:pt x="4799" y="9501"/>
                    <a:pt x="4692" y="9454"/>
                    <a:pt x="4585" y="9394"/>
                  </a:cubicBezTo>
                  <a:cubicBezTo>
                    <a:pt x="4335" y="9275"/>
                    <a:pt x="4085" y="9204"/>
                    <a:pt x="3799" y="9215"/>
                  </a:cubicBezTo>
                  <a:cubicBezTo>
                    <a:pt x="3323" y="9227"/>
                    <a:pt x="2846" y="9215"/>
                    <a:pt x="2370" y="9204"/>
                  </a:cubicBezTo>
                  <a:cubicBezTo>
                    <a:pt x="2263" y="9204"/>
                    <a:pt x="2144" y="9168"/>
                    <a:pt x="2037" y="9120"/>
                  </a:cubicBezTo>
                  <a:cubicBezTo>
                    <a:pt x="2001" y="9108"/>
                    <a:pt x="1953" y="9037"/>
                    <a:pt x="1953" y="8989"/>
                  </a:cubicBezTo>
                  <a:cubicBezTo>
                    <a:pt x="1953" y="8942"/>
                    <a:pt x="2001" y="8870"/>
                    <a:pt x="2037" y="8858"/>
                  </a:cubicBezTo>
                  <a:cubicBezTo>
                    <a:pt x="2180" y="8811"/>
                    <a:pt x="2323" y="8787"/>
                    <a:pt x="2453" y="8763"/>
                  </a:cubicBezTo>
                  <a:cubicBezTo>
                    <a:pt x="2787" y="8751"/>
                    <a:pt x="3132" y="8751"/>
                    <a:pt x="3454" y="8751"/>
                  </a:cubicBezTo>
                  <a:cubicBezTo>
                    <a:pt x="3513" y="8751"/>
                    <a:pt x="3608" y="8763"/>
                    <a:pt x="3632" y="8668"/>
                  </a:cubicBezTo>
                  <a:cubicBezTo>
                    <a:pt x="3573" y="8442"/>
                    <a:pt x="3370" y="8323"/>
                    <a:pt x="3263" y="8144"/>
                  </a:cubicBezTo>
                  <a:cubicBezTo>
                    <a:pt x="3156" y="7965"/>
                    <a:pt x="3096" y="7751"/>
                    <a:pt x="3013" y="7549"/>
                  </a:cubicBezTo>
                  <a:cubicBezTo>
                    <a:pt x="2596" y="7489"/>
                    <a:pt x="2144" y="7572"/>
                    <a:pt x="1739" y="7441"/>
                  </a:cubicBezTo>
                  <a:cubicBezTo>
                    <a:pt x="1703" y="7310"/>
                    <a:pt x="1775" y="7215"/>
                    <a:pt x="1882" y="7203"/>
                  </a:cubicBezTo>
                  <a:cubicBezTo>
                    <a:pt x="2072" y="7180"/>
                    <a:pt x="2275" y="7156"/>
                    <a:pt x="2477" y="7144"/>
                  </a:cubicBezTo>
                  <a:cubicBezTo>
                    <a:pt x="2620" y="7132"/>
                    <a:pt x="2787" y="7180"/>
                    <a:pt x="2954" y="7072"/>
                  </a:cubicBezTo>
                  <a:cubicBezTo>
                    <a:pt x="2977" y="6763"/>
                    <a:pt x="2989" y="6429"/>
                    <a:pt x="3025" y="6072"/>
                  </a:cubicBezTo>
                  <a:cubicBezTo>
                    <a:pt x="2930" y="6060"/>
                    <a:pt x="2858" y="6048"/>
                    <a:pt x="2775" y="6048"/>
                  </a:cubicBezTo>
                  <a:lnTo>
                    <a:pt x="1906" y="6048"/>
                  </a:lnTo>
                  <a:cubicBezTo>
                    <a:pt x="1775" y="6048"/>
                    <a:pt x="1656" y="6025"/>
                    <a:pt x="1537" y="5941"/>
                  </a:cubicBezTo>
                  <a:cubicBezTo>
                    <a:pt x="1430" y="5846"/>
                    <a:pt x="1418" y="5691"/>
                    <a:pt x="1537" y="5608"/>
                  </a:cubicBezTo>
                  <a:cubicBezTo>
                    <a:pt x="1596" y="5572"/>
                    <a:pt x="1668" y="5536"/>
                    <a:pt x="1727" y="5536"/>
                  </a:cubicBezTo>
                  <a:cubicBezTo>
                    <a:pt x="1834" y="5525"/>
                    <a:pt x="1942" y="5536"/>
                    <a:pt x="2025" y="5536"/>
                  </a:cubicBezTo>
                  <a:lnTo>
                    <a:pt x="3287" y="5536"/>
                  </a:lnTo>
                  <a:cubicBezTo>
                    <a:pt x="3335" y="5453"/>
                    <a:pt x="3406" y="5394"/>
                    <a:pt x="3430" y="5310"/>
                  </a:cubicBezTo>
                  <a:cubicBezTo>
                    <a:pt x="3454" y="5120"/>
                    <a:pt x="3561" y="5001"/>
                    <a:pt x="3692" y="4882"/>
                  </a:cubicBezTo>
                  <a:cubicBezTo>
                    <a:pt x="3799" y="4774"/>
                    <a:pt x="3918" y="4703"/>
                    <a:pt x="4025" y="4596"/>
                  </a:cubicBezTo>
                  <a:cubicBezTo>
                    <a:pt x="4085" y="4536"/>
                    <a:pt x="4168" y="4501"/>
                    <a:pt x="4120" y="4358"/>
                  </a:cubicBezTo>
                  <a:cubicBezTo>
                    <a:pt x="4037" y="4358"/>
                    <a:pt x="3942" y="4346"/>
                    <a:pt x="3847" y="4346"/>
                  </a:cubicBezTo>
                  <a:cubicBezTo>
                    <a:pt x="3251" y="4346"/>
                    <a:pt x="2668" y="4358"/>
                    <a:pt x="2072" y="4358"/>
                  </a:cubicBezTo>
                  <a:cubicBezTo>
                    <a:pt x="1918" y="4358"/>
                    <a:pt x="1787" y="4358"/>
                    <a:pt x="1644" y="4334"/>
                  </a:cubicBezTo>
                  <a:cubicBezTo>
                    <a:pt x="1525" y="4322"/>
                    <a:pt x="1418" y="4262"/>
                    <a:pt x="1406" y="4120"/>
                  </a:cubicBezTo>
                  <a:cubicBezTo>
                    <a:pt x="1596" y="3917"/>
                    <a:pt x="1596" y="3917"/>
                    <a:pt x="1834" y="3905"/>
                  </a:cubicBezTo>
                  <a:lnTo>
                    <a:pt x="2787" y="3905"/>
                  </a:lnTo>
                  <a:cubicBezTo>
                    <a:pt x="3918" y="3881"/>
                    <a:pt x="5061" y="3977"/>
                    <a:pt x="6192" y="3810"/>
                  </a:cubicBezTo>
                  <a:cubicBezTo>
                    <a:pt x="6656" y="3739"/>
                    <a:pt x="7145" y="3810"/>
                    <a:pt x="7621" y="3810"/>
                  </a:cubicBezTo>
                  <a:cubicBezTo>
                    <a:pt x="7680" y="3810"/>
                    <a:pt x="7740" y="3810"/>
                    <a:pt x="7787" y="3846"/>
                  </a:cubicBezTo>
                  <a:cubicBezTo>
                    <a:pt x="7847" y="3870"/>
                    <a:pt x="7907" y="3941"/>
                    <a:pt x="7907" y="3989"/>
                  </a:cubicBezTo>
                  <a:cubicBezTo>
                    <a:pt x="7907" y="4048"/>
                    <a:pt x="7859" y="4120"/>
                    <a:pt x="7811" y="4167"/>
                  </a:cubicBezTo>
                  <a:cubicBezTo>
                    <a:pt x="7740" y="4215"/>
                    <a:pt x="7633" y="4239"/>
                    <a:pt x="7561" y="4274"/>
                  </a:cubicBezTo>
                  <a:cubicBezTo>
                    <a:pt x="7752" y="4501"/>
                    <a:pt x="7930" y="4739"/>
                    <a:pt x="8121" y="4929"/>
                  </a:cubicBezTo>
                  <a:cubicBezTo>
                    <a:pt x="8609" y="5405"/>
                    <a:pt x="8800" y="6001"/>
                    <a:pt x="8800" y="6656"/>
                  </a:cubicBezTo>
                  <a:lnTo>
                    <a:pt x="8800" y="7001"/>
                  </a:lnTo>
                  <a:cubicBezTo>
                    <a:pt x="8800" y="7739"/>
                    <a:pt x="8835" y="7537"/>
                    <a:pt x="8442" y="8156"/>
                  </a:cubicBezTo>
                  <a:cubicBezTo>
                    <a:pt x="8371" y="8275"/>
                    <a:pt x="8288" y="8394"/>
                    <a:pt x="8216" y="8501"/>
                  </a:cubicBezTo>
                  <a:cubicBezTo>
                    <a:pt x="8407" y="8823"/>
                    <a:pt x="8514" y="9144"/>
                    <a:pt x="8419" y="9513"/>
                  </a:cubicBezTo>
                  <a:cubicBezTo>
                    <a:pt x="8407" y="9573"/>
                    <a:pt x="8454" y="9656"/>
                    <a:pt x="8478" y="9763"/>
                  </a:cubicBezTo>
                  <a:cubicBezTo>
                    <a:pt x="8633" y="9704"/>
                    <a:pt x="8752" y="9656"/>
                    <a:pt x="8871" y="9620"/>
                  </a:cubicBezTo>
                  <a:cubicBezTo>
                    <a:pt x="9002" y="9573"/>
                    <a:pt x="9121" y="9585"/>
                    <a:pt x="9228" y="9692"/>
                  </a:cubicBezTo>
                  <a:lnTo>
                    <a:pt x="9454" y="9918"/>
                  </a:lnTo>
                  <a:cubicBezTo>
                    <a:pt x="9478" y="9882"/>
                    <a:pt x="9490" y="9882"/>
                    <a:pt x="9490" y="9870"/>
                  </a:cubicBezTo>
                  <a:cubicBezTo>
                    <a:pt x="9514" y="9263"/>
                    <a:pt x="9573" y="8632"/>
                    <a:pt x="9454" y="8025"/>
                  </a:cubicBezTo>
                  <a:cubicBezTo>
                    <a:pt x="9419" y="7870"/>
                    <a:pt x="9407" y="7715"/>
                    <a:pt x="9407" y="7549"/>
                  </a:cubicBezTo>
                  <a:cubicBezTo>
                    <a:pt x="9407" y="6620"/>
                    <a:pt x="9419" y="5703"/>
                    <a:pt x="9419" y="4774"/>
                  </a:cubicBezTo>
                  <a:cubicBezTo>
                    <a:pt x="9419" y="4596"/>
                    <a:pt x="9419" y="4441"/>
                    <a:pt x="9395" y="4262"/>
                  </a:cubicBezTo>
                  <a:cubicBezTo>
                    <a:pt x="9311" y="3917"/>
                    <a:pt x="9311" y="3572"/>
                    <a:pt x="9311" y="3227"/>
                  </a:cubicBezTo>
                  <a:cubicBezTo>
                    <a:pt x="9311" y="2905"/>
                    <a:pt x="9359" y="2560"/>
                    <a:pt x="9288" y="2238"/>
                  </a:cubicBezTo>
                  <a:cubicBezTo>
                    <a:pt x="9216" y="1822"/>
                    <a:pt x="9216" y="1405"/>
                    <a:pt x="9192" y="988"/>
                  </a:cubicBezTo>
                  <a:cubicBezTo>
                    <a:pt x="9192" y="845"/>
                    <a:pt x="9181" y="703"/>
                    <a:pt x="9181" y="548"/>
                  </a:cubicBezTo>
                  <a:cubicBezTo>
                    <a:pt x="9109" y="536"/>
                    <a:pt x="9050" y="524"/>
                    <a:pt x="8990" y="524"/>
                  </a:cubicBezTo>
                  <a:cubicBezTo>
                    <a:pt x="6966" y="583"/>
                    <a:pt x="4930" y="583"/>
                    <a:pt x="2846" y="583"/>
                  </a:cubicBezTo>
                  <a:close/>
                  <a:moveTo>
                    <a:pt x="8204" y="6918"/>
                  </a:moveTo>
                  <a:cubicBezTo>
                    <a:pt x="8228" y="6298"/>
                    <a:pt x="8085" y="5727"/>
                    <a:pt x="7621" y="5286"/>
                  </a:cubicBezTo>
                  <a:cubicBezTo>
                    <a:pt x="7609" y="5275"/>
                    <a:pt x="7597" y="5239"/>
                    <a:pt x="7573" y="5215"/>
                  </a:cubicBezTo>
                  <a:cubicBezTo>
                    <a:pt x="7442" y="4977"/>
                    <a:pt x="7240" y="4822"/>
                    <a:pt x="7002" y="4715"/>
                  </a:cubicBezTo>
                  <a:cubicBezTo>
                    <a:pt x="6525" y="4513"/>
                    <a:pt x="6025" y="4441"/>
                    <a:pt x="5525" y="4513"/>
                  </a:cubicBezTo>
                  <a:cubicBezTo>
                    <a:pt x="5049" y="4584"/>
                    <a:pt x="4620" y="4774"/>
                    <a:pt x="4216" y="5013"/>
                  </a:cubicBezTo>
                  <a:cubicBezTo>
                    <a:pt x="4001" y="5132"/>
                    <a:pt x="3823" y="5251"/>
                    <a:pt x="3799" y="5525"/>
                  </a:cubicBezTo>
                  <a:cubicBezTo>
                    <a:pt x="3787" y="5608"/>
                    <a:pt x="3727" y="5703"/>
                    <a:pt x="3680" y="5786"/>
                  </a:cubicBezTo>
                  <a:cubicBezTo>
                    <a:pt x="3525" y="6060"/>
                    <a:pt x="3442" y="6346"/>
                    <a:pt x="3549" y="6656"/>
                  </a:cubicBezTo>
                  <a:cubicBezTo>
                    <a:pt x="3561" y="6703"/>
                    <a:pt x="3561" y="6739"/>
                    <a:pt x="3561" y="6787"/>
                  </a:cubicBezTo>
                  <a:cubicBezTo>
                    <a:pt x="3608" y="7060"/>
                    <a:pt x="3680" y="7322"/>
                    <a:pt x="3704" y="7584"/>
                  </a:cubicBezTo>
                  <a:cubicBezTo>
                    <a:pt x="3739" y="7906"/>
                    <a:pt x="3989" y="8084"/>
                    <a:pt x="4168" y="8299"/>
                  </a:cubicBezTo>
                  <a:cubicBezTo>
                    <a:pt x="4406" y="8632"/>
                    <a:pt x="4716" y="8882"/>
                    <a:pt x="5156" y="8930"/>
                  </a:cubicBezTo>
                  <a:cubicBezTo>
                    <a:pt x="5228" y="8942"/>
                    <a:pt x="5299" y="8954"/>
                    <a:pt x="5347" y="9001"/>
                  </a:cubicBezTo>
                  <a:cubicBezTo>
                    <a:pt x="5537" y="9192"/>
                    <a:pt x="5752" y="9180"/>
                    <a:pt x="5990" y="9096"/>
                  </a:cubicBezTo>
                  <a:cubicBezTo>
                    <a:pt x="6073" y="9061"/>
                    <a:pt x="6180" y="9037"/>
                    <a:pt x="6263" y="9001"/>
                  </a:cubicBezTo>
                  <a:cubicBezTo>
                    <a:pt x="6859" y="8894"/>
                    <a:pt x="7311" y="8537"/>
                    <a:pt x="7728" y="8144"/>
                  </a:cubicBezTo>
                  <a:cubicBezTo>
                    <a:pt x="8038" y="7834"/>
                    <a:pt x="8288" y="7441"/>
                    <a:pt x="8204" y="6918"/>
                  </a:cubicBezTo>
                  <a:close/>
                  <a:moveTo>
                    <a:pt x="10288" y="12418"/>
                  </a:moveTo>
                  <a:cubicBezTo>
                    <a:pt x="10050" y="11656"/>
                    <a:pt x="9573" y="11085"/>
                    <a:pt x="9181" y="10466"/>
                  </a:cubicBezTo>
                  <a:cubicBezTo>
                    <a:pt x="9157" y="10406"/>
                    <a:pt x="9097" y="10347"/>
                    <a:pt x="9050" y="10299"/>
                  </a:cubicBezTo>
                  <a:cubicBezTo>
                    <a:pt x="9002" y="10251"/>
                    <a:pt x="8966" y="10239"/>
                    <a:pt x="8919" y="10204"/>
                  </a:cubicBezTo>
                  <a:cubicBezTo>
                    <a:pt x="8633" y="10251"/>
                    <a:pt x="8454" y="10466"/>
                    <a:pt x="8228" y="10585"/>
                  </a:cubicBezTo>
                  <a:cubicBezTo>
                    <a:pt x="8192" y="10609"/>
                    <a:pt x="8145" y="10716"/>
                    <a:pt x="8157" y="10775"/>
                  </a:cubicBezTo>
                  <a:cubicBezTo>
                    <a:pt x="8168" y="10859"/>
                    <a:pt x="8216" y="10966"/>
                    <a:pt x="8276" y="11037"/>
                  </a:cubicBezTo>
                  <a:cubicBezTo>
                    <a:pt x="8395" y="11216"/>
                    <a:pt x="8526" y="11382"/>
                    <a:pt x="8669" y="11549"/>
                  </a:cubicBezTo>
                  <a:cubicBezTo>
                    <a:pt x="8919" y="11871"/>
                    <a:pt x="9181" y="12204"/>
                    <a:pt x="9454" y="12514"/>
                  </a:cubicBezTo>
                  <a:cubicBezTo>
                    <a:pt x="9514" y="12585"/>
                    <a:pt x="9621" y="12621"/>
                    <a:pt x="9704" y="12680"/>
                  </a:cubicBezTo>
                  <a:cubicBezTo>
                    <a:pt x="9895" y="12597"/>
                    <a:pt x="10073" y="12502"/>
                    <a:pt x="10288" y="12418"/>
                  </a:cubicBezTo>
                  <a:close/>
                  <a:moveTo>
                    <a:pt x="1108" y="2393"/>
                  </a:moveTo>
                  <a:cubicBezTo>
                    <a:pt x="1287" y="2500"/>
                    <a:pt x="1453" y="2453"/>
                    <a:pt x="1620" y="2477"/>
                  </a:cubicBezTo>
                  <a:cubicBezTo>
                    <a:pt x="1787" y="2488"/>
                    <a:pt x="1942" y="2631"/>
                    <a:pt x="2144" y="2512"/>
                  </a:cubicBezTo>
                  <a:cubicBezTo>
                    <a:pt x="2156" y="2238"/>
                    <a:pt x="2203" y="1941"/>
                    <a:pt x="2275" y="1655"/>
                  </a:cubicBezTo>
                  <a:cubicBezTo>
                    <a:pt x="2323" y="1500"/>
                    <a:pt x="2323" y="1322"/>
                    <a:pt x="2275" y="1143"/>
                  </a:cubicBezTo>
                  <a:cubicBezTo>
                    <a:pt x="2084" y="1262"/>
                    <a:pt x="1406" y="1953"/>
                    <a:pt x="1156" y="2238"/>
                  </a:cubicBezTo>
                  <a:cubicBezTo>
                    <a:pt x="1132" y="2274"/>
                    <a:pt x="1120" y="2334"/>
                    <a:pt x="1108" y="2393"/>
                  </a:cubicBezTo>
                  <a:close/>
                  <a:moveTo>
                    <a:pt x="7978" y="9275"/>
                  </a:moveTo>
                  <a:cubicBezTo>
                    <a:pt x="7966" y="9120"/>
                    <a:pt x="7930" y="9001"/>
                    <a:pt x="7752" y="8942"/>
                  </a:cubicBezTo>
                  <a:cubicBezTo>
                    <a:pt x="7597" y="9061"/>
                    <a:pt x="7418" y="9204"/>
                    <a:pt x="7240" y="9323"/>
                  </a:cubicBezTo>
                  <a:cubicBezTo>
                    <a:pt x="7276" y="9477"/>
                    <a:pt x="7371" y="9573"/>
                    <a:pt x="7514" y="9573"/>
                  </a:cubicBezTo>
                  <a:cubicBezTo>
                    <a:pt x="7728" y="9585"/>
                    <a:pt x="7847" y="9406"/>
                    <a:pt x="7978" y="92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0"/>
            <p:cNvSpPr/>
            <p:nvPr/>
          </p:nvSpPr>
          <p:spPr>
            <a:xfrm>
              <a:off x="2623825" y="2430500"/>
              <a:ext cx="109575" cy="16075"/>
            </a:xfrm>
            <a:custGeom>
              <a:avLst/>
              <a:gdLst/>
              <a:ahLst/>
              <a:cxnLst/>
              <a:rect l="l" t="t" r="r" b="b"/>
              <a:pathLst>
                <a:path w="4383" h="643" extrusionOk="0">
                  <a:moveTo>
                    <a:pt x="3787" y="464"/>
                  </a:moveTo>
                  <a:lnTo>
                    <a:pt x="1846" y="464"/>
                  </a:lnTo>
                  <a:cubicBezTo>
                    <a:pt x="1644" y="464"/>
                    <a:pt x="1429" y="500"/>
                    <a:pt x="1203" y="560"/>
                  </a:cubicBezTo>
                  <a:cubicBezTo>
                    <a:pt x="894" y="643"/>
                    <a:pt x="548" y="595"/>
                    <a:pt x="227" y="572"/>
                  </a:cubicBezTo>
                  <a:cubicBezTo>
                    <a:pt x="179" y="572"/>
                    <a:pt x="132" y="560"/>
                    <a:pt x="108" y="524"/>
                  </a:cubicBezTo>
                  <a:cubicBezTo>
                    <a:pt x="60" y="476"/>
                    <a:pt x="1" y="417"/>
                    <a:pt x="1" y="357"/>
                  </a:cubicBezTo>
                  <a:cubicBezTo>
                    <a:pt x="1" y="298"/>
                    <a:pt x="72" y="226"/>
                    <a:pt x="120" y="214"/>
                  </a:cubicBezTo>
                  <a:cubicBezTo>
                    <a:pt x="227" y="179"/>
                    <a:pt x="346" y="167"/>
                    <a:pt x="465" y="167"/>
                  </a:cubicBezTo>
                  <a:cubicBezTo>
                    <a:pt x="739" y="155"/>
                    <a:pt x="1025" y="179"/>
                    <a:pt x="1310" y="48"/>
                  </a:cubicBezTo>
                  <a:cubicBezTo>
                    <a:pt x="1406" y="0"/>
                    <a:pt x="1501" y="36"/>
                    <a:pt x="1608" y="36"/>
                  </a:cubicBezTo>
                  <a:cubicBezTo>
                    <a:pt x="2310" y="36"/>
                    <a:pt x="3013" y="36"/>
                    <a:pt x="3727" y="12"/>
                  </a:cubicBezTo>
                  <a:cubicBezTo>
                    <a:pt x="3870" y="12"/>
                    <a:pt x="4001" y="12"/>
                    <a:pt x="4156" y="36"/>
                  </a:cubicBezTo>
                  <a:cubicBezTo>
                    <a:pt x="4287" y="48"/>
                    <a:pt x="4382" y="143"/>
                    <a:pt x="4382" y="262"/>
                  </a:cubicBezTo>
                  <a:cubicBezTo>
                    <a:pt x="4382" y="357"/>
                    <a:pt x="4299" y="476"/>
                    <a:pt x="4168" y="500"/>
                  </a:cubicBezTo>
                  <a:cubicBezTo>
                    <a:pt x="4037" y="512"/>
                    <a:pt x="3918" y="512"/>
                    <a:pt x="3787" y="5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0"/>
            <p:cNvSpPr/>
            <p:nvPr/>
          </p:nvSpPr>
          <p:spPr>
            <a:xfrm>
              <a:off x="2645550" y="2505800"/>
              <a:ext cx="71475" cy="75625"/>
            </a:xfrm>
            <a:custGeom>
              <a:avLst/>
              <a:gdLst/>
              <a:ahLst/>
              <a:cxnLst/>
              <a:rect l="l" t="t" r="r" b="b"/>
              <a:pathLst>
                <a:path w="2859" h="3025" extrusionOk="0">
                  <a:moveTo>
                    <a:pt x="1906" y="2191"/>
                  </a:moveTo>
                  <a:cubicBezTo>
                    <a:pt x="1346" y="2108"/>
                    <a:pt x="1025" y="2132"/>
                    <a:pt x="739" y="2215"/>
                  </a:cubicBezTo>
                  <a:cubicBezTo>
                    <a:pt x="656" y="2322"/>
                    <a:pt x="691" y="2465"/>
                    <a:pt x="668" y="2584"/>
                  </a:cubicBezTo>
                  <a:cubicBezTo>
                    <a:pt x="632" y="2810"/>
                    <a:pt x="537" y="2965"/>
                    <a:pt x="382" y="2977"/>
                  </a:cubicBezTo>
                  <a:cubicBezTo>
                    <a:pt x="239" y="2989"/>
                    <a:pt x="84" y="2822"/>
                    <a:pt x="36" y="2584"/>
                  </a:cubicBezTo>
                  <a:cubicBezTo>
                    <a:pt x="25" y="2513"/>
                    <a:pt x="1" y="2441"/>
                    <a:pt x="25" y="2382"/>
                  </a:cubicBezTo>
                  <a:cubicBezTo>
                    <a:pt x="179" y="1953"/>
                    <a:pt x="215" y="1489"/>
                    <a:pt x="429" y="1072"/>
                  </a:cubicBezTo>
                  <a:cubicBezTo>
                    <a:pt x="537" y="858"/>
                    <a:pt x="632" y="667"/>
                    <a:pt x="739" y="465"/>
                  </a:cubicBezTo>
                  <a:cubicBezTo>
                    <a:pt x="906" y="131"/>
                    <a:pt x="1263" y="0"/>
                    <a:pt x="1560" y="179"/>
                  </a:cubicBezTo>
                  <a:cubicBezTo>
                    <a:pt x="1882" y="381"/>
                    <a:pt x="2168" y="655"/>
                    <a:pt x="2227" y="1084"/>
                  </a:cubicBezTo>
                  <a:cubicBezTo>
                    <a:pt x="2227" y="1131"/>
                    <a:pt x="2227" y="1179"/>
                    <a:pt x="2263" y="1203"/>
                  </a:cubicBezTo>
                  <a:cubicBezTo>
                    <a:pt x="2394" y="1548"/>
                    <a:pt x="2537" y="1893"/>
                    <a:pt x="2692" y="2227"/>
                  </a:cubicBezTo>
                  <a:cubicBezTo>
                    <a:pt x="2715" y="2310"/>
                    <a:pt x="2763" y="2382"/>
                    <a:pt x="2799" y="2465"/>
                  </a:cubicBezTo>
                  <a:cubicBezTo>
                    <a:pt x="2858" y="2608"/>
                    <a:pt x="2823" y="2727"/>
                    <a:pt x="2751" y="2846"/>
                  </a:cubicBezTo>
                  <a:cubicBezTo>
                    <a:pt x="2644" y="3001"/>
                    <a:pt x="2418" y="3024"/>
                    <a:pt x="2299" y="2870"/>
                  </a:cubicBezTo>
                  <a:cubicBezTo>
                    <a:pt x="2215" y="2751"/>
                    <a:pt x="2144" y="2608"/>
                    <a:pt x="2061" y="2465"/>
                  </a:cubicBezTo>
                  <a:cubicBezTo>
                    <a:pt x="2001" y="2370"/>
                    <a:pt x="1941" y="2274"/>
                    <a:pt x="1906" y="2191"/>
                  </a:cubicBezTo>
                  <a:close/>
                  <a:moveTo>
                    <a:pt x="1251" y="822"/>
                  </a:moveTo>
                  <a:cubicBezTo>
                    <a:pt x="1132" y="1072"/>
                    <a:pt x="1060" y="1298"/>
                    <a:pt x="1037" y="1548"/>
                  </a:cubicBezTo>
                  <a:cubicBezTo>
                    <a:pt x="1251" y="1572"/>
                    <a:pt x="1441" y="1608"/>
                    <a:pt x="1632" y="1512"/>
                  </a:cubicBezTo>
                  <a:cubicBezTo>
                    <a:pt x="1584" y="1239"/>
                    <a:pt x="1632" y="953"/>
                    <a:pt x="1251"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30274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83" name="Google Shape;383;p30"/>
          <p:cNvSpPr/>
          <p:nvPr/>
        </p:nvSpPr>
        <p:spPr>
          <a:xfrm rot="2006702">
            <a:off x="575351" y="3885266"/>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0"/>
          <p:cNvSpPr/>
          <p:nvPr/>
        </p:nvSpPr>
        <p:spPr>
          <a:xfrm>
            <a:off x="1108371" y="340643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 name="Google Shape;385;p30"/>
          <p:cNvGrpSpPr/>
          <p:nvPr/>
        </p:nvGrpSpPr>
        <p:grpSpPr>
          <a:xfrm>
            <a:off x="7533511" y="2129240"/>
            <a:ext cx="843483" cy="1025071"/>
            <a:chOff x="2537500" y="2379600"/>
            <a:chExt cx="272100" cy="330700"/>
          </a:xfrm>
        </p:grpSpPr>
        <p:sp>
          <p:nvSpPr>
            <p:cNvPr id="386" name="Google Shape;386;p30"/>
            <p:cNvSpPr/>
            <p:nvPr/>
          </p:nvSpPr>
          <p:spPr>
            <a:xfrm>
              <a:off x="2554775" y="2394175"/>
              <a:ext cx="223275" cy="260475"/>
            </a:xfrm>
            <a:custGeom>
              <a:avLst/>
              <a:gdLst/>
              <a:ahLst/>
              <a:cxnLst/>
              <a:rect l="l" t="t" r="r" b="b"/>
              <a:pathLst>
                <a:path w="8931" h="10419" extrusionOk="0">
                  <a:moveTo>
                    <a:pt x="2155" y="0"/>
                  </a:moveTo>
                  <a:lnTo>
                    <a:pt x="8335" y="0"/>
                  </a:lnTo>
                  <a:cubicBezTo>
                    <a:pt x="8394" y="0"/>
                    <a:pt x="8430" y="12"/>
                    <a:pt x="8525" y="24"/>
                  </a:cubicBezTo>
                  <a:cubicBezTo>
                    <a:pt x="8537" y="179"/>
                    <a:pt x="8537" y="322"/>
                    <a:pt x="8537" y="453"/>
                  </a:cubicBezTo>
                  <a:cubicBezTo>
                    <a:pt x="8537" y="870"/>
                    <a:pt x="8537" y="1298"/>
                    <a:pt x="8632" y="1703"/>
                  </a:cubicBezTo>
                  <a:cubicBezTo>
                    <a:pt x="8692" y="2025"/>
                    <a:pt x="8656" y="2358"/>
                    <a:pt x="8656" y="2703"/>
                  </a:cubicBezTo>
                  <a:cubicBezTo>
                    <a:pt x="8656" y="3048"/>
                    <a:pt x="8668" y="3394"/>
                    <a:pt x="8728" y="3727"/>
                  </a:cubicBezTo>
                  <a:cubicBezTo>
                    <a:pt x="8763" y="3894"/>
                    <a:pt x="8763" y="4072"/>
                    <a:pt x="8763" y="4251"/>
                  </a:cubicBezTo>
                  <a:cubicBezTo>
                    <a:pt x="8763" y="5180"/>
                    <a:pt x="8751" y="6096"/>
                    <a:pt x="8751" y="7025"/>
                  </a:cubicBezTo>
                  <a:cubicBezTo>
                    <a:pt x="8751" y="7180"/>
                    <a:pt x="8763" y="7335"/>
                    <a:pt x="8787" y="7501"/>
                  </a:cubicBezTo>
                  <a:cubicBezTo>
                    <a:pt x="8930" y="8109"/>
                    <a:pt x="8871" y="8728"/>
                    <a:pt x="8835" y="9347"/>
                  </a:cubicBezTo>
                  <a:cubicBezTo>
                    <a:pt x="8835" y="9359"/>
                    <a:pt x="8823" y="9359"/>
                    <a:pt x="8787" y="9383"/>
                  </a:cubicBezTo>
                  <a:lnTo>
                    <a:pt x="8573" y="9168"/>
                  </a:lnTo>
                  <a:cubicBezTo>
                    <a:pt x="8466" y="9061"/>
                    <a:pt x="8347" y="9049"/>
                    <a:pt x="8216" y="9085"/>
                  </a:cubicBezTo>
                  <a:cubicBezTo>
                    <a:pt x="8097" y="9133"/>
                    <a:pt x="7978" y="9180"/>
                    <a:pt x="7823" y="9240"/>
                  </a:cubicBezTo>
                  <a:cubicBezTo>
                    <a:pt x="7799" y="9133"/>
                    <a:pt x="7751" y="9049"/>
                    <a:pt x="7763" y="8990"/>
                  </a:cubicBezTo>
                  <a:cubicBezTo>
                    <a:pt x="7858" y="8632"/>
                    <a:pt x="7751" y="8299"/>
                    <a:pt x="7561" y="7978"/>
                  </a:cubicBezTo>
                  <a:cubicBezTo>
                    <a:pt x="7632" y="7870"/>
                    <a:pt x="7704" y="7751"/>
                    <a:pt x="7775" y="7632"/>
                  </a:cubicBezTo>
                  <a:cubicBezTo>
                    <a:pt x="8180" y="7001"/>
                    <a:pt x="8132" y="7216"/>
                    <a:pt x="8132" y="6466"/>
                  </a:cubicBezTo>
                  <a:lnTo>
                    <a:pt x="8132" y="6132"/>
                  </a:lnTo>
                  <a:cubicBezTo>
                    <a:pt x="8120" y="5477"/>
                    <a:pt x="7942" y="4882"/>
                    <a:pt x="7466" y="4406"/>
                  </a:cubicBezTo>
                  <a:cubicBezTo>
                    <a:pt x="7275" y="4191"/>
                    <a:pt x="7096" y="3965"/>
                    <a:pt x="6906" y="3751"/>
                  </a:cubicBezTo>
                  <a:cubicBezTo>
                    <a:pt x="6977" y="3715"/>
                    <a:pt x="7085" y="3703"/>
                    <a:pt x="7156" y="3644"/>
                  </a:cubicBezTo>
                  <a:cubicBezTo>
                    <a:pt x="7204" y="3608"/>
                    <a:pt x="7263" y="3525"/>
                    <a:pt x="7239" y="3465"/>
                  </a:cubicBezTo>
                  <a:cubicBezTo>
                    <a:pt x="7239" y="3406"/>
                    <a:pt x="7168" y="3346"/>
                    <a:pt x="7120" y="3310"/>
                  </a:cubicBezTo>
                  <a:cubicBezTo>
                    <a:pt x="7085" y="3287"/>
                    <a:pt x="7025" y="3287"/>
                    <a:pt x="6966" y="3287"/>
                  </a:cubicBezTo>
                  <a:cubicBezTo>
                    <a:pt x="6489" y="3287"/>
                    <a:pt x="6013" y="3215"/>
                    <a:pt x="5537" y="3287"/>
                  </a:cubicBezTo>
                  <a:cubicBezTo>
                    <a:pt x="4406" y="3453"/>
                    <a:pt x="3251" y="3358"/>
                    <a:pt x="2120" y="3370"/>
                  </a:cubicBezTo>
                  <a:cubicBezTo>
                    <a:pt x="1810" y="3370"/>
                    <a:pt x="1489" y="3358"/>
                    <a:pt x="1167" y="3370"/>
                  </a:cubicBezTo>
                  <a:cubicBezTo>
                    <a:pt x="929" y="3370"/>
                    <a:pt x="929" y="3394"/>
                    <a:pt x="739" y="3596"/>
                  </a:cubicBezTo>
                  <a:cubicBezTo>
                    <a:pt x="774" y="3727"/>
                    <a:pt x="870" y="3787"/>
                    <a:pt x="977" y="3810"/>
                  </a:cubicBezTo>
                  <a:cubicBezTo>
                    <a:pt x="1108" y="3834"/>
                    <a:pt x="1262" y="3834"/>
                    <a:pt x="1405" y="3834"/>
                  </a:cubicBezTo>
                  <a:cubicBezTo>
                    <a:pt x="2001" y="3834"/>
                    <a:pt x="2584" y="3822"/>
                    <a:pt x="3179" y="3822"/>
                  </a:cubicBezTo>
                  <a:cubicBezTo>
                    <a:pt x="3275" y="3822"/>
                    <a:pt x="3370" y="3834"/>
                    <a:pt x="3465" y="3834"/>
                  </a:cubicBezTo>
                  <a:cubicBezTo>
                    <a:pt x="3513" y="3965"/>
                    <a:pt x="3417" y="4013"/>
                    <a:pt x="3358" y="4072"/>
                  </a:cubicBezTo>
                  <a:cubicBezTo>
                    <a:pt x="3251" y="4180"/>
                    <a:pt x="3132" y="4251"/>
                    <a:pt x="3036" y="4358"/>
                  </a:cubicBezTo>
                  <a:cubicBezTo>
                    <a:pt x="2894" y="4477"/>
                    <a:pt x="2798" y="4596"/>
                    <a:pt x="2763" y="4787"/>
                  </a:cubicBezTo>
                  <a:cubicBezTo>
                    <a:pt x="2751" y="4858"/>
                    <a:pt x="2691" y="4942"/>
                    <a:pt x="2632" y="5013"/>
                  </a:cubicBezTo>
                  <a:lnTo>
                    <a:pt x="1370" y="5013"/>
                  </a:lnTo>
                  <a:cubicBezTo>
                    <a:pt x="1262" y="5013"/>
                    <a:pt x="1155" y="5001"/>
                    <a:pt x="1072" y="5013"/>
                  </a:cubicBezTo>
                  <a:cubicBezTo>
                    <a:pt x="989" y="5025"/>
                    <a:pt x="929" y="5061"/>
                    <a:pt x="870" y="5084"/>
                  </a:cubicBezTo>
                  <a:cubicBezTo>
                    <a:pt x="750" y="5156"/>
                    <a:pt x="750" y="5323"/>
                    <a:pt x="870" y="5418"/>
                  </a:cubicBezTo>
                  <a:cubicBezTo>
                    <a:pt x="977" y="5501"/>
                    <a:pt x="1108" y="5513"/>
                    <a:pt x="1251" y="5513"/>
                  </a:cubicBezTo>
                  <a:lnTo>
                    <a:pt x="2108" y="5513"/>
                  </a:lnTo>
                  <a:cubicBezTo>
                    <a:pt x="2203" y="5513"/>
                    <a:pt x="2274" y="5537"/>
                    <a:pt x="2358" y="5549"/>
                  </a:cubicBezTo>
                  <a:cubicBezTo>
                    <a:pt x="2334" y="5894"/>
                    <a:pt x="2298" y="6216"/>
                    <a:pt x="2286" y="6549"/>
                  </a:cubicBezTo>
                  <a:cubicBezTo>
                    <a:pt x="2120" y="6644"/>
                    <a:pt x="1965" y="6608"/>
                    <a:pt x="1810" y="6620"/>
                  </a:cubicBezTo>
                  <a:cubicBezTo>
                    <a:pt x="1620" y="6632"/>
                    <a:pt x="1405" y="6644"/>
                    <a:pt x="1215" y="6680"/>
                  </a:cubicBezTo>
                  <a:cubicBezTo>
                    <a:pt x="1108" y="6692"/>
                    <a:pt x="1036" y="6787"/>
                    <a:pt x="1084" y="6918"/>
                  </a:cubicBezTo>
                  <a:cubicBezTo>
                    <a:pt x="1501" y="7049"/>
                    <a:pt x="1929" y="6966"/>
                    <a:pt x="2346" y="7025"/>
                  </a:cubicBezTo>
                  <a:cubicBezTo>
                    <a:pt x="2441" y="7228"/>
                    <a:pt x="2501" y="7442"/>
                    <a:pt x="2596" y="7620"/>
                  </a:cubicBezTo>
                  <a:cubicBezTo>
                    <a:pt x="2703" y="7799"/>
                    <a:pt x="2894" y="7930"/>
                    <a:pt x="2977" y="8132"/>
                  </a:cubicBezTo>
                  <a:cubicBezTo>
                    <a:pt x="2941" y="8240"/>
                    <a:pt x="2870" y="8216"/>
                    <a:pt x="2798" y="8228"/>
                  </a:cubicBezTo>
                  <a:cubicBezTo>
                    <a:pt x="2465" y="8228"/>
                    <a:pt x="2120" y="8228"/>
                    <a:pt x="1798" y="8240"/>
                  </a:cubicBezTo>
                  <a:cubicBezTo>
                    <a:pt x="1667" y="8240"/>
                    <a:pt x="1512" y="8287"/>
                    <a:pt x="1381" y="8335"/>
                  </a:cubicBezTo>
                  <a:cubicBezTo>
                    <a:pt x="1334" y="8347"/>
                    <a:pt x="1286" y="8418"/>
                    <a:pt x="1286" y="8466"/>
                  </a:cubicBezTo>
                  <a:cubicBezTo>
                    <a:pt x="1286" y="8513"/>
                    <a:pt x="1334" y="8585"/>
                    <a:pt x="1381" y="8597"/>
                  </a:cubicBezTo>
                  <a:cubicBezTo>
                    <a:pt x="1489" y="8644"/>
                    <a:pt x="1608" y="8668"/>
                    <a:pt x="1703" y="8668"/>
                  </a:cubicBezTo>
                  <a:cubicBezTo>
                    <a:pt x="2179" y="8692"/>
                    <a:pt x="2655" y="8704"/>
                    <a:pt x="3132" y="8692"/>
                  </a:cubicBezTo>
                  <a:cubicBezTo>
                    <a:pt x="3417" y="8692"/>
                    <a:pt x="3667" y="8752"/>
                    <a:pt x="3929" y="8871"/>
                  </a:cubicBezTo>
                  <a:cubicBezTo>
                    <a:pt x="4025" y="8906"/>
                    <a:pt x="4132" y="8954"/>
                    <a:pt x="4239" y="9013"/>
                  </a:cubicBezTo>
                  <a:cubicBezTo>
                    <a:pt x="4703" y="9240"/>
                    <a:pt x="5180" y="9264"/>
                    <a:pt x="5668" y="9073"/>
                  </a:cubicBezTo>
                  <a:cubicBezTo>
                    <a:pt x="5775" y="9025"/>
                    <a:pt x="5894" y="9013"/>
                    <a:pt x="6013" y="9002"/>
                  </a:cubicBezTo>
                  <a:cubicBezTo>
                    <a:pt x="6108" y="9121"/>
                    <a:pt x="6215" y="9204"/>
                    <a:pt x="6311" y="9323"/>
                  </a:cubicBezTo>
                  <a:cubicBezTo>
                    <a:pt x="6442" y="9490"/>
                    <a:pt x="6620" y="9585"/>
                    <a:pt x="6846" y="9561"/>
                  </a:cubicBezTo>
                  <a:cubicBezTo>
                    <a:pt x="6906" y="9561"/>
                    <a:pt x="6966" y="9549"/>
                    <a:pt x="7001" y="9561"/>
                  </a:cubicBezTo>
                  <a:cubicBezTo>
                    <a:pt x="7085" y="9597"/>
                    <a:pt x="7144" y="9656"/>
                    <a:pt x="7180" y="9704"/>
                  </a:cubicBezTo>
                  <a:cubicBezTo>
                    <a:pt x="7049" y="9942"/>
                    <a:pt x="6930" y="10145"/>
                    <a:pt x="6799" y="10371"/>
                  </a:cubicBezTo>
                  <a:cubicBezTo>
                    <a:pt x="6168" y="10418"/>
                    <a:pt x="786" y="10383"/>
                    <a:pt x="417" y="10335"/>
                  </a:cubicBezTo>
                  <a:cubicBezTo>
                    <a:pt x="298" y="10085"/>
                    <a:pt x="250" y="9835"/>
                    <a:pt x="250" y="9549"/>
                  </a:cubicBezTo>
                  <a:cubicBezTo>
                    <a:pt x="250" y="9264"/>
                    <a:pt x="262" y="8966"/>
                    <a:pt x="155" y="8704"/>
                  </a:cubicBezTo>
                  <a:cubicBezTo>
                    <a:pt x="131" y="8597"/>
                    <a:pt x="131" y="8478"/>
                    <a:pt x="131" y="8359"/>
                  </a:cubicBezTo>
                  <a:lnTo>
                    <a:pt x="131" y="7585"/>
                  </a:lnTo>
                  <a:cubicBezTo>
                    <a:pt x="131" y="7466"/>
                    <a:pt x="131" y="7347"/>
                    <a:pt x="96" y="7239"/>
                  </a:cubicBezTo>
                  <a:cubicBezTo>
                    <a:pt x="0" y="6942"/>
                    <a:pt x="24" y="6644"/>
                    <a:pt x="24" y="6346"/>
                  </a:cubicBezTo>
                  <a:lnTo>
                    <a:pt x="24" y="2894"/>
                  </a:lnTo>
                  <a:cubicBezTo>
                    <a:pt x="24" y="2763"/>
                    <a:pt x="12" y="2620"/>
                    <a:pt x="72" y="2453"/>
                  </a:cubicBezTo>
                  <a:cubicBezTo>
                    <a:pt x="429" y="2596"/>
                    <a:pt x="810" y="2513"/>
                    <a:pt x="1167" y="2632"/>
                  </a:cubicBezTo>
                  <a:cubicBezTo>
                    <a:pt x="1346" y="2691"/>
                    <a:pt x="1572" y="2656"/>
                    <a:pt x="1762" y="2644"/>
                  </a:cubicBezTo>
                  <a:cubicBezTo>
                    <a:pt x="1941" y="2632"/>
                    <a:pt x="2048" y="2513"/>
                    <a:pt x="2084" y="2334"/>
                  </a:cubicBezTo>
                  <a:cubicBezTo>
                    <a:pt x="2096" y="2227"/>
                    <a:pt x="2096" y="2120"/>
                    <a:pt x="2096" y="2036"/>
                  </a:cubicBezTo>
                  <a:cubicBezTo>
                    <a:pt x="2096" y="1822"/>
                    <a:pt x="2096" y="1608"/>
                    <a:pt x="2155" y="1393"/>
                  </a:cubicBezTo>
                  <a:cubicBezTo>
                    <a:pt x="2203" y="1251"/>
                    <a:pt x="2179" y="1084"/>
                    <a:pt x="2179" y="917"/>
                  </a:cubicBezTo>
                  <a:cubicBezTo>
                    <a:pt x="2155" y="596"/>
                    <a:pt x="2155" y="322"/>
                    <a:pt x="2155" y="0"/>
                  </a:cubicBezTo>
                  <a:close/>
                  <a:moveTo>
                    <a:pt x="6549" y="1917"/>
                  </a:moveTo>
                  <a:lnTo>
                    <a:pt x="6549" y="1965"/>
                  </a:lnTo>
                  <a:cubicBezTo>
                    <a:pt x="6680" y="1953"/>
                    <a:pt x="6799" y="1965"/>
                    <a:pt x="6930" y="1929"/>
                  </a:cubicBezTo>
                  <a:cubicBezTo>
                    <a:pt x="7061" y="1917"/>
                    <a:pt x="7144" y="1810"/>
                    <a:pt x="7144" y="1691"/>
                  </a:cubicBezTo>
                  <a:cubicBezTo>
                    <a:pt x="7144" y="1596"/>
                    <a:pt x="7049" y="1489"/>
                    <a:pt x="6918" y="1477"/>
                  </a:cubicBezTo>
                  <a:cubicBezTo>
                    <a:pt x="6763" y="1453"/>
                    <a:pt x="6632" y="1453"/>
                    <a:pt x="6489" y="1453"/>
                  </a:cubicBezTo>
                  <a:cubicBezTo>
                    <a:pt x="5787" y="1453"/>
                    <a:pt x="5084" y="1453"/>
                    <a:pt x="4370" y="1477"/>
                  </a:cubicBezTo>
                  <a:cubicBezTo>
                    <a:pt x="4263" y="1477"/>
                    <a:pt x="4168" y="1453"/>
                    <a:pt x="4072" y="1489"/>
                  </a:cubicBezTo>
                  <a:cubicBezTo>
                    <a:pt x="3810" y="1608"/>
                    <a:pt x="3513" y="1596"/>
                    <a:pt x="3227" y="1608"/>
                  </a:cubicBezTo>
                  <a:cubicBezTo>
                    <a:pt x="3108" y="1608"/>
                    <a:pt x="2989" y="1620"/>
                    <a:pt x="2882" y="1655"/>
                  </a:cubicBezTo>
                  <a:cubicBezTo>
                    <a:pt x="2822" y="1667"/>
                    <a:pt x="2763" y="1751"/>
                    <a:pt x="2763" y="1798"/>
                  </a:cubicBezTo>
                  <a:cubicBezTo>
                    <a:pt x="2763" y="1858"/>
                    <a:pt x="2822" y="1917"/>
                    <a:pt x="2870" y="1965"/>
                  </a:cubicBezTo>
                  <a:cubicBezTo>
                    <a:pt x="2894" y="1989"/>
                    <a:pt x="2941" y="2013"/>
                    <a:pt x="2989" y="2013"/>
                  </a:cubicBezTo>
                  <a:cubicBezTo>
                    <a:pt x="3310" y="2036"/>
                    <a:pt x="3644" y="2084"/>
                    <a:pt x="3965" y="1989"/>
                  </a:cubicBezTo>
                  <a:cubicBezTo>
                    <a:pt x="4179" y="1929"/>
                    <a:pt x="4382" y="1905"/>
                    <a:pt x="4608" y="1905"/>
                  </a:cubicBezTo>
                  <a:cubicBezTo>
                    <a:pt x="5263" y="1917"/>
                    <a:pt x="5906" y="1917"/>
                    <a:pt x="6549" y="191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0"/>
            <p:cNvSpPr/>
            <p:nvPr/>
          </p:nvSpPr>
          <p:spPr>
            <a:xfrm>
              <a:off x="2565200" y="2408175"/>
              <a:ext cx="30375" cy="37225"/>
            </a:xfrm>
            <a:custGeom>
              <a:avLst/>
              <a:gdLst/>
              <a:ahLst/>
              <a:cxnLst/>
              <a:rect l="l" t="t" r="r" b="b"/>
              <a:pathLst>
                <a:path w="1215" h="1489" extrusionOk="0">
                  <a:moveTo>
                    <a:pt x="0" y="1250"/>
                  </a:moveTo>
                  <a:cubicBezTo>
                    <a:pt x="24" y="1191"/>
                    <a:pt x="24" y="1131"/>
                    <a:pt x="48" y="1095"/>
                  </a:cubicBezTo>
                  <a:cubicBezTo>
                    <a:pt x="274" y="810"/>
                    <a:pt x="976" y="119"/>
                    <a:pt x="1167" y="0"/>
                  </a:cubicBezTo>
                  <a:cubicBezTo>
                    <a:pt x="1203" y="179"/>
                    <a:pt x="1215" y="357"/>
                    <a:pt x="1167" y="512"/>
                  </a:cubicBezTo>
                  <a:cubicBezTo>
                    <a:pt x="1084" y="786"/>
                    <a:pt x="1036" y="1084"/>
                    <a:pt x="1036" y="1369"/>
                  </a:cubicBezTo>
                  <a:cubicBezTo>
                    <a:pt x="834" y="1488"/>
                    <a:pt x="679" y="1345"/>
                    <a:pt x="512" y="1334"/>
                  </a:cubicBezTo>
                  <a:cubicBezTo>
                    <a:pt x="333" y="1310"/>
                    <a:pt x="179" y="1357"/>
                    <a:pt x="0" y="125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0"/>
            <p:cNvSpPr/>
            <p:nvPr/>
          </p:nvSpPr>
          <p:spPr>
            <a:xfrm>
              <a:off x="2623525" y="2491725"/>
              <a:ext cx="121175" cy="116725"/>
            </a:xfrm>
            <a:custGeom>
              <a:avLst/>
              <a:gdLst/>
              <a:ahLst/>
              <a:cxnLst/>
              <a:rect l="l" t="t" r="r" b="b"/>
              <a:pathLst>
                <a:path w="4847" h="4669" extrusionOk="0">
                  <a:moveTo>
                    <a:pt x="2463" y="1"/>
                  </a:moveTo>
                  <a:cubicBezTo>
                    <a:pt x="2337" y="1"/>
                    <a:pt x="2211" y="9"/>
                    <a:pt x="2084" y="28"/>
                  </a:cubicBezTo>
                  <a:cubicBezTo>
                    <a:pt x="1608" y="99"/>
                    <a:pt x="1179" y="289"/>
                    <a:pt x="775" y="528"/>
                  </a:cubicBezTo>
                  <a:cubicBezTo>
                    <a:pt x="560" y="647"/>
                    <a:pt x="382" y="766"/>
                    <a:pt x="358" y="1040"/>
                  </a:cubicBezTo>
                  <a:cubicBezTo>
                    <a:pt x="346" y="1123"/>
                    <a:pt x="286" y="1218"/>
                    <a:pt x="239" y="1301"/>
                  </a:cubicBezTo>
                  <a:cubicBezTo>
                    <a:pt x="84" y="1575"/>
                    <a:pt x="1" y="1861"/>
                    <a:pt x="108" y="2171"/>
                  </a:cubicBezTo>
                  <a:cubicBezTo>
                    <a:pt x="120" y="2218"/>
                    <a:pt x="120" y="2254"/>
                    <a:pt x="120" y="2302"/>
                  </a:cubicBezTo>
                  <a:cubicBezTo>
                    <a:pt x="167" y="2575"/>
                    <a:pt x="239" y="2837"/>
                    <a:pt x="263" y="3099"/>
                  </a:cubicBezTo>
                  <a:cubicBezTo>
                    <a:pt x="298" y="3421"/>
                    <a:pt x="548" y="3599"/>
                    <a:pt x="727" y="3814"/>
                  </a:cubicBezTo>
                  <a:cubicBezTo>
                    <a:pt x="965" y="4147"/>
                    <a:pt x="1275" y="4397"/>
                    <a:pt x="1715" y="4445"/>
                  </a:cubicBezTo>
                  <a:cubicBezTo>
                    <a:pt x="1787" y="4457"/>
                    <a:pt x="1858" y="4469"/>
                    <a:pt x="1906" y="4516"/>
                  </a:cubicBezTo>
                  <a:cubicBezTo>
                    <a:pt x="2016" y="4626"/>
                    <a:pt x="2134" y="4669"/>
                    <a:pt x="2261" y="4669"/>
                  </a:cubicBezTo>
                  <a:cubicBezTo>
                    <a:pt x="2352" y="4669"/>
                    <a:pt x="2448" y="4646"/>
                    <a:pt x="2549" y="4611"/>
                  </a:cubicBezTo>
                  <a:cubicBezTo>
                    <a:pt x="2632" y="4576"/>
                    <a:pt x="2739" y="4552"/>
                    <a:pt x="2822" y="4516"/>
                  </a:cubicBezTo>
                  <a:cubicBezTo>
                    <a:pt x="3418" y="4409"/>
                    <a:pt x="3870" y="4052"/>
                    <a:pt x="4287" y="3659"/>
                  </a:cubicBezTo>
                  <a:cubicBezTo>
                    <a:pt x="4597" y="3349"/>
                    <a:pt x="4847" y="2956"/>
                    <a:pt x="4763" y="2433"/>
                  </a:cubicBezTo>
                  <a:cubicBezTo>
                    <a:pt x="4787" y="1813"/>
                    <a:pt x="4644" y="1242"/>
                    <a:pt x="4180" y="801"/>
                  </a:cubicBezTo>
                  <a:cubicBezTo>
                    <a:pt x="4168" y="790"/>
                    <a:pt x="4156" y="754"/>
                    <a:pt x="4132" y="730"/>
                  </a:cubicBezTo>
                  <a:cubicBezTo>
                    <a:pt x="4001" y="492"/>
                    <a:pt x="3799" y="337"/>
                    <a:pt x="3561" y="230"/>
                  </a:cubicBezTo>
                  <a:cubicBezTo>
                    <a:pt x="3205" y="79"/>
                    <a:pt x="2836" y="1"/>
                    <a:pt x="2463"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0"/>
            <p:cNvSpPr/>
            <p:nvPr/>
          </p:nvSpPr>
          <p:spPr>
            <a:xfrm>
              <a:off x="2537500" y="2379600"/>
              <a:ext cx="272100" cy="330700"/>
            </a:xfrm>
            <a:custGeom>
              <a:avLst/>
              <a:gdLst/>
              <a:ahLst/>
              <a:cxnLst/>
              <a:rect l="l" t="t" r="r" b="b"/>
              <a:pathLst>
                <a:path w="10884" h="13228" extrusionOk="0">
                  <a:moveTo>
                    <a:pt x="10121" y="10966"/>
                  </a:moveTo>
                  <a:cubicBezTo>
                    <a:pt x="10312" y="11299"/>
                    <a:pt x="10514" y="11656"/>
                    <a:pt x="10728" y="12013"/>
                  </a:cubicBezTo>
                  <a:cubicBezTo>
                    <a:pt x="10812" y="12144"/>
                    <a:pt x="10847" y="12263"/>
                    <a:pt x="10871" y="12418"/>
                  </a:cubicBezTo>
                  <a:cubicBezTo>
                    <a:pt x="10883" y="12621"/>
                    <a:pt x="10812" y="12787"/>
                    <a:pt x="10633" y="12895"/>
                  </a:cubicBezTo>
                  <a:cubicBezTo>
                    <a:pt x="10335" y="13049"/>
                    <a:pt x="10014" y="13204"/>
                    <a:pt x="9657" y="13216"/>
                  </a:cubicBezTo>
                  <a:cubicBezTo>
                    <a:pt x="9359" y="13228"/>
                    <a:pt x="9157" y="13097"/>
                    <a:pt x="9002" y="12895"/>
                  </a:cubicBezTo>
                  <a:cubicBezTo>
                    <a:pt x="8692" y="12442"/>
                    <a:pt x="8335" y="12025"/>
                    <a:pt x="7966" y="11597"/>
                  </a:cubicBezTo>
                  <a:lnTo>
                    <a:pt x="7502" y="11597"/>
                  </a:lnTo>
                  <a:cubicBezTo>
                    <a:pt x="5382" y="11597"/>
                    <a:pt x="3263" y="11609"/>
                    <a:pt x="1144" y="11609"/>
                  </a:cubicBezTo>
                  <a:lnTo>
                    <a:pt x="715" y="11609"/>
                  </a:lnTo>
                  <a:cubicBezTo>
                    <a:pt x="489" y="11597"/>
                    <a:pt x="358" y="11478"/>
                    <a:pt x="358" y="11251"/>
                  </a:cubicBezTo>
                  <a:cubicBezTo>
                    <a:pt x="346" y="10990"/>
                    <a:pt x="251" y="10728"/>
                    <a:pt x="251" y="10489"/>
                  </a:cubicBezTo>
                  <a:cubicBezTo>
                    <a:pt x="263" y="9775"/>
                    <a:pt x="72" y="9061"/>
                    <a:pt x="132" y="8346"/>
                  </a:cubicBezTo>
                  <a:cubicBezTo>
                    <a:pt x="156" y="8156"/>
                    <a:pt x="120" y="7977"/>
                    <a:pt x="72" y="7799"/>
                  </a:cubicBezTo>
                  <a:cubicBezTo>
                    <a:pt x="37" y="7668"/>
                    <a:pt x="13" y="7513"/>
                    <a:pt x="13" y="7370"/>
                  </a:cubicBezTo>
                  <a:cubicBezTo>
                    <a:pt x="13" y="5846"/>
                    <a:pt x="13" y="4346"/>
                    <a:pt x="1" y="2834"/>
                  </a:cubicBezTo>
                  <a:cubicBezTo>
                    <a:pt x="1" y="2631"/>
                    <a:pt x="60" y="2500"/>
                    <a:pt x="227" y="2393"/>
                  </a:cubicBezTo>
                  <a:cubicBezTo>
                    <a:pt x="310" y="2334"/>
                    <a:pt x="418" y="2262"/>
                    <a:pt x="477" y="2179"/>
                  </a:cubicBezTo>
                  <a:cubicBezTo>
                    <a:pt x="715" y="1822"/>
                    <a:pt x="1025" y="1536"/>
                    <a:pt x="1346" y="1262"/>
                  </a:cubicBezTo>
                  <a:cubicBezTo>
                    <a:pt x="1668" y="988"/>
                    <a:pt x="1942" y="643"/>
                    <a:pt x="2239" y="333"/>
                  </a:cubicBezTo>
                  <a:cubicBezTo>
                    <a:pt x="2299" y="250"/>
                    <a:pt x="2334" y="167"/>
                    <a:pt x="2382" y="60"/>
                  </a:cubicBezTo>
                  <a:cubicBezTo>
                    <a:pt x="2477" y="48"/>
                    <a:pt x="2573" y="36"/>
                    <a:pt x="2680" y="36"/>
                  </a:cubicBezTo>
                  <a:lnTo>
                    <a:pt x="9121" y="36"/>
                  </a:lnTo>
                  <a:lnTo>
                    <a:pt x="9169" y="36"/>
                  </a:lnTo>
                  <a:cubicBezTo>
                    <a:pt x="9633" y="0"/>
                    <a:pt x="9859" y="286"/>
                    <a:pt x="9835" y="667"/>
                  </a:cubicBezTo>
                  <a:cubicBezTo>
                    <a:pt x="9823" y="929"/>
                    <a:pt x="9835" y="1191"/>
                    <a:pt x="9835" y="1441"/>
                  </a:cubicBezTo>
                  <a:cubicBezTo>
                    <a:pt x="9835" y="1679"/>
                    <a:pt x="9835" y="1941"/>
                    <a:pt x="9907" y="2179"/>
                  </a:cubicBezTo>
                  <a:cubicBezTo>
                    <a:pt x="9943" y="2298"/>
                    <a:pt x="9943" y="2429"/>
                    <a:pt x="9943" y="2560"/>
                  </a:cubicBezTo>
                  <a:lnTo>
                    <a:pt x="9943" y="3429"/>
                  </a:lnTo>
                  <a:cubicBezTo>
                    <a:pt x="9943" y="3679"/>
                    <a:pt x="9954" y="3941"/>
                    <a:pt x="10002" y="4203"/>
                  </a:cubicBezTo>
                  <a:cubicBezTo>
                    <a:pt x="10050" y="4393"/>
                    <a:pt x="10050" y="4596"/>
                    <a:pt x="10050" y="4798"/>
                  </a:cubicBezTo>
                  <a:cubicBezTo>
                    <a:pt x="10062" y="5691"/>
                    <a:pt x="10062" y="6584"/>
                    <a:pt x="10073" y="7477"/>
                  </a:cubicBezTo>
                  <a:cubicBezTo>
                    <a:pt x="10073" y="7715"/>
                    <a:pt x="10121" y="7965"/>
                    <a:pt x="10157" y="8203"/>
                  </a:cubicBezTo>
                  <a:cubicBezTo>
                    <a:pt x="10169" y="8334"/>
                    <a:pt x="10193" y="8453"/>
                    <a:pt x="10193" y="8584"/>
                  </a:cubicBezTo>
                  <a:lnTo>
                    <a:pt x="10193" y="10489"/>
                  </a:lnTo>
                  <a:cubicBezTo>
                    <a:pt x="10181" y="10609"/>
                    <a:pt x="10157" y="10775"/>
                    <a:pt x="10121" y="10966"/>
                  </a:cubicBezTo>
                  <a:close/>
                  <a:moveTo>
                    <a:pt x="2846" y="583"/>
                  </a:moveTo>
                  <a:lnTo>
                    <a:pt x="2846" y="1441"/>
                  </a:lnTo>
                  <a:cubicBezTo>
                    <a:pt x="2846" y="1607"/>
                    <a:pt x="2858" y="1774"/>
                    <a:pt x="2811" y="1917"/>
                  </a:cubicBezTo>
                  <a:cubicBezTo>
                    <a:pt x="2739" y="2131"/>
                    <a:pt x="2751" y="2346"/>
                    <a:pt x="2751" y="2560"/>
                  </a:cubicBezTo>
                  <a:cubicBezTo>
                    <a:pt x="2751" y="2667"/>
                    <a:pt x="2751" y="2774"/>
                    <a:pt x="2739" y="2858"/>
                  </a:cubicBezTo>
                  <a:cubicBezTo>
                    <a:pt x="2704" y="3036"/>
                    <a:pt x="2608" y="3155"/>
                    <a:pt x="2430" y="3167"/>
                  </a:cubicBezTo>
                  <a:cubicBezTo>
                    <a:pt x="2239" y="3191"/>
                    <a:pt x="2013" y="3215"/>
                    <a:pt x="1834" y="3155"/>
                  </a:cubicBezTo>
                  <a:cubicBezTo>
                    <a:pt x="1477" y="3036"/>
                    <a:pt x="1084" y="3143"/>
                    <a:pt x="727" y="2977"/>
                  </a:cubicBezTo>
                  <a:cubicBezTo>
                    <a:pt x="656" y="3143"/>
                    <a:pt x="691" y="3286"/>
                    <a:pt x="691" y="3429"/>
                  </a:cubicBezTo>
                  <a:lnTo>
                    <a:pt x="691" y="6882"/>
                  </a:lnTo>
                  <a:cubicBezTo>
                    <a:pt x="691" y="7180"/>
                    <a:pt x="668" y="7489"/>
                    <a:pt x="763" y="7775"/>
                  </a:cubicBezTo>
                  <a:cubicBezTo>
                    <a:pt x="787" y="7870"/>
                    <a:pt x="787" y="7989"/>
                    <a:pt x="787" y="8108"/>
                  </a:cubicBezTo>
                  <a:lnTo>
                    <a:pt x="787" y="8882"/>
                  </a:lnTo>
                  <a:cubicBezTo>
                    <a:pt x="787" y="9001"/>
                    <a:pt x="787" y="9120"/>
                    <a:pt x="822" y="9227"/>
                  </a:cubicBezTo>
                  <a:cubicBezTo>
                    <a:pt x="906" y="9513"/>
                    <a:pt x="906" y="9799"/>
                    <a:pt x="906" y="10073"/>
                  </a:cubicBezTo>
                  <a:cubicBezTo>
                    <a:pt x="906" y="10358"/>
                    <a:pt x="953" y="10609"/>
                    <a:pt x="1072" y="10870"/>
                  </a:cubicBezTo>
                  <a:cubicBezTo>
                    <a:pt x="1430" y="10930"/>
                    <a:pt x="6823" y="10942"/>
                    <a:pt x="7454" y="10894"/>
                  </a:cubicBezTo>
                  <a:cubicBezTo>
                    <a:pt x="7573" y="10668"/>
                    <a:pt x="7716" y="10466"/>
                    <a:pt x="7847" y="10228"/>
                  </a:cubicBezTo>
                  <a:cubicBezTo>
                    <a:pt x="7799" y="10180"/>
                    <a:pt x="7740" y="10120"/>
                    <a:pt x="7668" y="10097"/>
                  </a:cubicBezTo>
                  <a:cubicBezTo>
                    <a:pt x="7621" y="10073"/>
                    <a:pt x="7549" y="10073"/>
                    <a:pt x="7502" y="10097"/>
                  </a:cubicBezTo>
                  <a:cubicBezTo>
                    <a:pt x="7276" y="10108"/>
                    <a:pt x="7121" y="10013"/>
                    <a:pt x="6966" y="9858"/>
                  </a:cubicBezTo>
                  <a:cubicBezTo>
                    <a:pt x="6883" y="9751"/>
                    <a:pt x="6775" y="9644"/>
                    <a:pt x="6668" y="9525"/>
                  </a:cubicBezTo>
                  <a:cubicBezTo>
                    <a:pt x="6549" y="9561"/>
                    <a:pt x="6430" y="9573"/>
                    <a:pt x="6323" y="9596"/>
                  </a:cubicBezTo>
                  <a:cubicBezTo>
                    <a:pt x="5835" y="9799"/>
                    <a:pt x="5371" y="9763"/>
                    <a:pt x="4894" y="9537"/>
                  </a:cubicBezTo>
                  <a:cubicBezTo>
                    <a:pt x="4799" y="9501"/>
                    <a:pt x="4692" y="9454"/>
                    <a:pt x="4585" y="9394"/>
                  </a:cubicBezTo>
                  <a:cubicBezTo>
                    <a:pt x="4335" y="9275"/>
                    <a:pt x="4085" y="9204"/>
                    <a:pt x="3799" y="9215"/>
                  </a:cubicBezTo>
                  <a:cubicBezTo>
                    <a:pt x="3323" y="9227"/>
                    <a:pt x="2846" y="9215"/>
                    <a:pt x="2370" y="9204"/>
                  </a:cubicBezTo>
                  <a:cubicBezTo>
                    <a:pt x="2263" y="9204"/>
                    <a:pt x="2144" y="9168"/>
                    <a:pt x="2037" y="9120"/>
                  </a:cubicBezTo>
                  <a:cubicBezTo>
                    <a:pt x="2001" y="9108"/>
                    <a:pt x="1953" y="9037"/>
                    <a:pt x="1953" y="8989"/>
                  </a:cubicBezTo>
                  <a:cubicBezTo>
                    <a:pt x="1953" y="8942"/>
                    <a:pt x="2001" y="8870"/>
                    <a:pt x="2037" y="8858"/>
                  </a:cubicBezTo>
                  <a:cubicBezTo>
                    <a:pt x="2180" y="8811"/>
                    <a:pt x="2323" y="8787"/>
                    <a:pt x="2453" y="8763"/>
                  </a:cubicBezTo>
                  <a:cubicBezTo>
                    <a:pt x="2787" y="8751"/>
                    <a:pt x="3132" y="8751"/>
                    <a:pt x="3454" y="8751"/>
                  </a:cubicBezTo>
                  <a:cubicBezTo>
                    <a:pt x="3513" y="8751"/>
                    <a:pt x="3608" y="8763"/>
                    <a:pt x="3632" y="8668"/>
                  </a:cubicBezTo>
                  <a:cubicBezTo>
                    <a:pt x="3573" y="8442"/>
                    <a:pt x="3370" y="8323"/>
                    <a:pt x="3263" y="8144"/>
                  </a:cubicBezTo>
                  <a:cubicBezTo>
                    <a:pt x="3156" y="7965"/>
                    <a:pt x="3096" y="7751"/>
                    <a:pt x="3013" y="7549"/>
                  </a:cubicBezTo>
                  <a:cubicBezTo>
                    <a:pt x="2596" y="7489"/>
                    <a:pt x="2144" y="7572"/>
                    <a:pt x="1739" y="7441"/>
                  </a:cubicBezTo>
                  <a:cubicBezTo>
                    <a:pt x="1703" y="7310"/>
                    <a:pt x="1775" y="7215"/>
                    <a:pt x="1882" y="7203"/>
                  </a:cubicBezTo>
                  <a:cubicBezTo>
                    <a:pt x="2072" y="7180"/>
                    <a:pt x="2275" y="7156"/>
                    <a:pt x="2477" y="7144"/>
                  </a:cubicBezTo>
                  <a:cubicBezTo>
                    <a:pt x="2620" y="7132"/>
                    <a:pt x="2787" y="7180"/>
                    <a:pt x="2954" y="7072"/>
                  </a:cubicBezTo>
                  <a:cubicBezTo>
                    <a:pt x="2977" y="6763"/>
                    <a:pt x="2989" y="6429"/>
                    <a:pt x="3025" y="6072"/>
                  </a:cubicBezTo>
                  <a:cubicBezTo>
                    <a:pt x="2930" y="6060"/>
                    <a:pt x="2858" y="6048"/>
                    <a:pt x="2775" y="6048"/>
                  </a:cubicBezTo>
                  <a:lnTo>
                    <a:pt x="1906" y="6048"/>
                  </a:lnTo>
                  <a:cubicBezTo>
                    <a:pt x="1775" y="6048"/>
                    <a:pt x="1656" y="6025"/>
                    <a:pt x="1537" y="5941"/>
                  </a:cubicBezTo>
                  <a:cubicBezTo>
                    <a:pt x="1430" y="5846"/>
                    <a:pt x="1418" y="5691"/>
                    <a:pt x="1537" y="5608"/>
                  </a:cubicBezTo>
                  <a:cubicBezTo>
                    <a:pt x="1596" y="5572"/>
                    <a:pt x="1668" y="5536"/>
                    <a:pt x="1727" y="5536"/>
                  </a:cubicBezTo>
                  <a:cubicBezTo>
                    <a:pt x="1834" y="5525"/>
                    <a:pt x="1942" y="5536"/>
                    <a:pt x="2025" y="5536"/>
                  </a:cubicBezTo>
                  <a:lnTo>
                    <a:pt x="3287" y="5536"/>
                  </a:lnTo>
                  <a:cubicBezTo>
                    <a:pt x="3335" y="5453"/>
                    <a:pt x="3406" y="5394"/>
                    <a:pt x="3430" y="5310"/>
                  </a:cubicBezTo>
                  <a:cubicBezTo>
                    <a:pt x="3454" y="5120"/>
                    <a:pt x="3561" y="5001"/>
                    <a:pt x="3692" y="4882"/>
                  </a:cubicBezTo>
                  <a:cubicBezTo>
                    <a:pt x="3799" y="4774"/>
                    <a:pt x="3918" y="4703"/>
                    <a:pt x="4025" y="4596"/>
                  </a:cubicBezTo>
                  <a:cubicBezTo>
                    <a:pt x="4085" y="4536"/>
                    <a:pt x="4168" y="4501"/>
                    <a:pt x="4120" y="4358"/>
                  </a:cubicBezTo>
                  <a:cubicBezTo>
                    <a:pt x="4037" y="4358"/>
                    <a:pt x="3942" y="4346"/>
                    <a:pt x="3847" y="4346"/>
                  </a:cubicBezTo>
                  <a:cubicBezTo>
                    <a:pt x="3251" y="4346"/>
                    <a:pt x="2668" y="4358"/>
                    <a:pt x="2072" y="4358"/>
                  </a:cubicBezTo>
                  <a:cubicBezTo>
                    <a:pt x="1918" y="4358"/>
                    <a:pt x="1787" y="4358"/>
                    <a:pt x="1644" y="4334"/>
                  </a:cubicBezTo>
                  <a:cubicBezTo>
                    <a:pt x="1525" y="4322"/>
                    <a:pt x="1418" y="4262"/>
                    <a:pt x="1406" y="4120"/>
                  </a:cubicBezTo>
                  <a:cubicBezTo>
                    <a:pt x="1596" y="3917"/>
                    <a:pt x="1596" y="3917"/>
                    <a:pt x="1834" y="3905"/>
                  </a:cubicBezTo>
                  <a:lnTo>
                    <a:pt x="2787" y="3905"/>
                  </a:lnTo>
                  <a:cubicBezTo>
                    <a:pt x="3918" y="3881"/>
                    <a:pt x="5061" y="3977"/>
                    <a:pt x="6192" y="3810"/>
                  </a:cubicBezTo>
                  <a:cubicBezTo>
                    <a:pt x="6656" y="3739"/>
                    <a:pt x="7145" y="3810"/>
                    <a:pt x="7621" y="3810"/>
                  </a:cubicBezTo>
                  <a:cubicBezTo>
                    <a:pt x="7680" y="3810"/>
                    <a:pt x="7740" y="3810"/>
                    <a:pt x="7787" y="3846"/>
                  </a:cubicBezTo>
                  <a:cubicBezTo>
                    <a:pt x="7847" y="3870"/>
                    <a:pt x="7907" y="3941"/>
                    <a:pt x="7907" y="3989"/>
                  </a:cubicBezTo>
                  <a:cubicBezTo>
                    <a:pt x="7907" y="4048"/>
                    <a:pt x="7859" y="4120"/>
                    <a:pt x="7811" y="4167"/>
                  </a:cubicBezTo>
                  <a:cubicBezTo>
                    <a:pt x="7740" y="4215"/>
                    <a:pt x="7633" y="4239"/>
                    <a:pt x="7561" y="4274"/>
                  </a:cubicBezTo>
                  <a:cubicBezTo>
                    <a:pt x="7752" y="4501"/>
                    <a:pt x="7930" y="4739"/>
                    <a:pt x="8121" y="4929"/>
                  </a:cubicBezTo>
                  <a:cubicBezTo>
                    <a:pt x="8609" y="5405"/>
                    <a:pt x="8800" y="6001"/>
                    <a:pt x="8800" y="6656"/>
                  </a:cubicBezTo>
                  <a:lnTo>
                    <a:pt x="8800" y="7001"/>
                  </a:lnTo>
                  <a:cubicBezTo>
                    <a:pt x="8800" y="7739"/>
                    <a:pt x="8835" y="7537"/>
                    <a:pt x="8442" y="8156"/>
                  </a:cubicBezTo>
                  <a:cubicBezTo>
                    <a:pt x="8371" y="8275"/>
                    <a:pt x="8288" y="8394"/>
                    <a:pt x="8216" y="8501"/>
                  </a:cubicBezTo>
                  <a:cubicBezTo>
                    <a:pt x="8407" y="8823"/>
                    <a:pt x="8514" y="9144"/>
                    <a:pt x="8419" y="9513"/>
                  </a:cubicBezTo>
                  <a:cubicBezTo>
                    <a:pt x="8407" y="9573"/>
                    <a:pt x="8454" y="9656"/>
                    <a:pt x="8478" y="9763"/>
                  </a:cubicBezTo>
                  <a:cubicBezTo>
                    <a:pt x="8633" y="9704"/>
                    <a:pt x="8752" y="9656"/>
                    <a:pt x="8871" y="9620"/>
                  </a:cubicBezTo>
                  <a:cubicBezTo>
                    <a:pt x="9002" y="9573"/>
                    <a:pt x="9121" y="9585"/>
                    <a:pt x="9228" y="9692"/>
                  </a:cubicBezTo>
                  <a:lnTo>
                    <a:pt x="9454" y="9918"/>
                  </a:lnTo>
                  <a:cubicBezTo>
                    <a:pt x="9478" y="9882"/>
                    <a:pt x="9490" y="9882"/>
                    <a:pt x="9490" y="9870"/>
                  </a:cubicBezTo>
                  <a:cubicBezTo>
                    <a:pt x="9514" y="9263"/>
                    <a:pt x="9573" y="8632"/>
                    <a:pt x="9454" y="8025"/>
                  </a:cubicBezTo>
                  <a:cubicBezTo>
                    <a:pt x="9419" y="7870"/>
                    <a:pt x="9407" y="7715"/>
                    <a:pt x="9407" y="7549"/>
                  </a:cubicBezTo>
                  <a:cubicBezTo>
                    <a:pt x="9407" y="6620"/>
                    <a:pt x="9419" y="5703"/>
                    <a:pt x="9419" y="4774"/>
                  </a:cubicBezTo>
                  <a:cubicBezTo>
                    <a:pt x="9419" y="4596"/>
                    <a:pt x="9419" y="4441"/>
                    <a:pt x="9395" y="4262"/>
                  </a:cubicBezTo>
                  <a:cubicBezTo>
                    <a:pt x="9311" y="3917"/>
                    <a:pt x="9311" y="3572"/>
                    <a:pt x="9311" y="3227"/>
                  </a:cubicBezTo>
                  <a:cubicBezTo>
                    <a:pt x="9311" y="2905"/>
                    <a:pt x="9359" y="2560"/>
                    <a:pt x="9288" y="2238"/>
                  </a:cubicBezTo>
                  <a:cubicBezTo>
                    <a:pt x="9216" y="1822"/>
                    <a:pt x="9216" y="1405"/>
                    <a:pt x="9192" y="988"/>
                  </a:cubicBezTo>
                  <a:cubicBezTo>
                    <a:pt x="9192" y="845"/>
                    <a:pt x="9181" y="703"/>
                    <a:pt x="9181" y="548"/>
                  </a:cubicBezTo>
                  <a:cubicBezTo>
                    <a:pt x="9109" y="536"/>
                    <a:pt x="9050" y="524"/>
                    <a:pt x="8990" y="524"/>
                  </a:cubicBezTo>
                  <a:cubicBezTo>
                    <a:pt x="6966" y="583"/>
                    <a:pt x="4930" y="583"/>
                    <a:pt x="2846" y="583"/>
                  </a:cubicBezTo>
                  <a:close/>
                  <a:moveTo>
                    <a:pt x="8204" y="6918"/>
                  </a:moveTo>
                  <a:cubicBezTo>
                    <a:pt x="8228" y="6298"/>
                    <a:pt x="8085" y="5727"/>
                    <a:pt x="7621" y="5286"/>
                  </a:cubicBezTo>
                  <a:cubicBezTo>
                    <a:pt x="7609" y="5275"/>
                    <a:pt x="7597" y="5239"/>
                    <a:pt x="7573" y="5215"/>
                  </a:cubicBezTo>
                  <a:cubicBezTo>
                    <a:pt x="7442" y="4977"/>
                    <a:pt x="7240" y="4822"/>
                    <a:pt x="7002" y="4715"/>
                  </a:cubicBezTo>
                  <a:cubicBezTo>
                    <a:pt x="6525" y="4513"/>
                    <a:pt x="6025" y="4441"/>
                    <a:pt x="5525" y="4513"/>
                  </a:cubicBezTo>
                  <a:cubicBezTo>
                    <a:pt x="5049" y="4584"/>
                    <a:pt x="4620" y="4774"/>
                    <a:pt x="4216" y="5013"/>
                  </a:cubicBezTo>
                  <a:cubicBezTo>
                    <a:pt x="4001" y="5132"/>
                    <a:pt x="3823" y="5251"/>
                    <a:pt x="3799" y="5525"/>
                  </a:cubicBezTo>
                  <a:cubicBezTo>
                    <a:pt x="3787" y="5608"/>
                    <a:pt x="3727" y="5703"/>
                    <a:pt x="3680" y="5786"/>
                  </a:cubicBezTo>
                  <a:cubicBezTo>
                    <a:pt x="3525" y="6060"/>
                    <a:pt x="3442" y="6346"/>
                    <a:pt x="3549" y="6656"/>
                  </a:cubicBezTo>
                  <a:cubicBezTo>
                    <a:pt x="3561" y="6703"/>
                    <a:pt x="3561" y="6739"/>
                    <a:pt x="3561" y="6787"/>
                  </a:cubicBezTo>
                  <a:cubicBezTo>
                    <a:pt x="3608" y="7060"/>
                    <a:pt x="3680" y="7322"/>
                    <a:pt x="3704" y="7584"/>
                  </a:cubicBezTo>
                  <a:cubicBezTo>
                    <a:pt x="3739" y="7906"/>
                    <a:pt x="3989" y="8084"/>
                    <a:pt x="4168" y="8299"/>
                  </a:cubicBezTo>
                  <a:cubicBezTo>
                    <a:pt x="4406" y="8632"/>
                    <a:pt x="4716" y="8882"/>
                    <a:pt x="5156" y="8930"/>
                  </a:cubicBezTo>
                  <a:cubicBezTo>
                    <a:pt x="5228" y="8942"/>
                    <a:pt x="5299" y="8954"/>
                    <a:pt x="5347" y="9001"/>
                  </a:cubicBezTo>
                  <a:cubicBezTo>
                    <a:pt x="5537" y="9192"/>
                    <a:pt x="5752" y="9180"/>
                    <a:pt x="5990" y="9096"/>
                  </a:cubicBezTo>
                  <a:cubicBezTo>
                    <a:pt x="6073" y="9061"/>
                    <a:pt x="6180" y="9037"/>
                    <a:pt x="6263" y="9001"/>
                  </a:cubicBezTo>
                  <a:cubicBezTo>
                    <a:pt x="6859" y="8894"/>
                    <a:pt x="7311" y="8537"/>
                    <a:pt x="7728" y="8144"/>
                  </a:cubicBezTo>
                  <a:cubicBezTo>
                    <a:pt x="8038" y="7834"/>
                    <a:pt x="8288" y="7441"/>
                    <a:pt x="8204" y="6918"/>
                  </a:cubicBezTo>
                  <a:close/>
                  <a:moveTo>
                    <a:pt x="10288" y="12418"/>
                  </a:moveTo>
                  <a:cubicBezTo>
                    <a:pt x="10050" y="11656"/>
                    <a:pt x="9573" y="11085"/>
                    <a:pt x="9181" y="10466"/>
                  </a:cubicBezTo>
                  <a:cubicBezTo>
                    <a:pt x="9157" y="10406"/>
                    <a:pt x="9097" y="10347"/>
                    <a:pt x="9050" y="10299"/>
                  </a:cubicBezTo>
                  <a:cubicBezTo>
                    <a:pt x="9002" y="10251"/>
                    <a:pt x="8966" y="10239"/>
                    <a:pt x="8919" y="10204"/>
                  </a:cubicBezTo>
                  <a:cubicBezTo>
                    <a:pt x="8633" y="10251"/>
                    <a:pt x="8454" y="10466"/>
                    <a:pt x="8228" y="10585"/>
                  </a:cubicBezTo>
                  <a:cubicBezTo>
                    <a:pt x="8192" y="10609"/>
                    <a:pt x="8145" y="10716"/>
                    <a:pt x="8157" y="10775"/>
                  </a:cubicBezTo>
                  <a:cubicBezTo>
                    <a:pt x="8168" y="10859"/>
                    <a:pt x="8216" y="10966"/>
                    <a:pt x="8276" y="11037"/>
                  </a:cubicBezTo>
                  <a:cubicBezTo>
                    <a:pt x="8395" y="11216"/>
                    <a:pt x="8526" y="11382"/>
                    <a:pt x="8669" y="11549"/>
                  </a:cubicBezTo>
                  <a:cubicBezTo>
                    <a:pt x="8919" y="11871"/>
                    <a:pt x="9181" y="12204"/>
                    <a:pt x="9454" y="12514"/>
                  </a:cubicBezTo>
                  <a:cubicBezTo>
                    <a:pt x="9514" y="12585"/>
                    <a:pt x="9621" y="12621"/>
                    <a:pt x="9704" y="12680"/>
                  </a:cubicBezTo>
                  <a:cubicBezTo>
                    <a:pt x="9895" y="12597"/>
                    <a:pt x="10073" y="12502"/>
                    <a:pt x="10288" y="12418"/>
                  </a:cubicBezTo>
                  <a:close/>
                  <a:moveTo>
                    <a:pt x="1108" y="2393"/>
                  </a:moveTo>
                  <a:cubicBezTo>
                    <a:pt x="1287" y="2500"/>
                    <a:pt x="1453" y="2453"/>
                    <a:pt x="1620" y="2477"/>
                  </a:cubicBezTo>
                  <a:cubicBezTo>
                    <a:pt x="1787" y="2488"/>
                    <a:pt x="1942" y="2631"/>
                    <a:pt x="2144" y="2512"/>
                  </a:cubicBezTo>
                  <a:cubicBezTo>
                    <a:pt x="2156" y="2238"/>
                    <a:pt x="2203" y="1941"/>
                    <a:pt x="2275" y="1655"/>
                  </a:cubicBezTo>
                  <a:cubicBezTo>
                    <a:pt x="2323" y="1500"/>
                    <a:pt x="2323" y="1322"/>
                    <a:pt x="2275" y="1143"/>
                  </a:cubicBezTo>
                  <a:cubicBezTo>
                    <a:pt x="2084" y="1262"/>
                    <a:pt x="1406" y="1953"/>
                    <a:pt x="1156" y="2238"/>
                  </a:cubicBezTo>
                  <a:cubicBezTo>
                    <a:pt x="1132" y="2274"/>
                    <a:pt x="1120" y="2334"/>
                    <a:pt x="1108" y="2393"/>
                  </a:cubicBezTo>
                  <a:close/>
                  <a:moveTo>
                    <a:pt x="7978" y="9275"/>
                  </a:moveTo>
                  <a:cubicBezTo>
                    <a:pt x="7966" y="9120"/>
                    <a:pt x="7930" y="9001"/>
                    <a:pt x="7752" y="8942"/>
                  </a:cubicBezTo>
                  <a:cubicBezTo>
                    <a:pt x="7597" y="9061"/>
                    <a:pt x="7418" y="9204"/>
                    <a:pt x="7240" y="9323"/>
                  </a:cubicBezTo>
                  <a:cubicBezTo>
                    <a:pt x="7276" y="9477"/>
                    <a:pt x="7371" y="9573"/>
                    <a:pt x="7514" y="9573"/>
                  </a:cubicBezTo>
                  <a:cubicBezTo>
                    <a:pt x="7728" y="9585"/>
                    <a:pt x="7847" y="9406"/>
                    <a:pt x="7978" y="92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0"/>
            <p:cNvSpPr/>
            <p:nvPr/>
          </p:nvSpPr>
          <p:spPr>
            <a:xfrm>
              <a:off x="2623825" y="2430500"/>
              <a:ext cx="109575" cy="16075"/>
            </a:xfrm>
            <a:custGeom>
              <a:avLst/>
              <a:gdLst/>
              <a:ahLst/>
              <a:cxnLst/>
              <a:rect l="l" t="t" r="r" b="b"/>
              <a:pathLst>
                <a:path w="4383" h="643" extrusionOk="0">
                  <a:moveTo>
                    <a:pt x="3787" y="464"/>
                  </a:moveTo>
                  <a:lnTo>
                    <a:pt x="1846" y="464"/>
                  </a:lnTo>
                  <a:cubicBezTo>
                    <a:pt x="1644" y="464"/>
                    <a:pt x="1429" y="500"/>
                    <a:pt x="1203" y="560"/>
                  </a:cubicBezTo>
                  <a:cubicBezTo>
                    <a:pt x="894" y="643"/>
                    <a:pt x="548" y="595"/>
                    <a:pt x="227" y="572"/>
                  </a:cubicBezTo>
                  <a:cubicBezTo>
                    <a:pt x="179" y="572"/>
                    <a:pt x="132" y="560"/>
                    <a:pt x="108" y="524"/>
                  </a:cubicBezTo>
                  <a:cubicBezTo>
                    <a:pt x="60" y="476"/>
                    <a:pt x="1" y="417"/>
                    <a:pt x="1" y="357"/>
                  </a:cubicBezTo>
                  <a:cubicBezTo>
                    <a:pt x="1" y="298"/>
                    <a:pt x="72" y="226"/>
                    <a:pt x="120" y="214"/>
                  </a:cubicBezTo>
                  <a:cubicBezTo>
                    <a:pt x="227" y="179"/>
                    <a:pt x="346" y="167"/>
                    <a:pt x="465" y="167"/>
                  </a:cubicBezTo>
                  <a:cubicBezTo>
                    <a:pt x="739" y="155"/>
                    <a:pt x="1025" y="179"/>
                    <a:pt x="1310" y="48"/>
                  </a:cubicBezTo>
                  <a:cubicBezTo>
                    <a:pt x="1406" y="0"/>
                    <a:pt x="1501" y="36"/>
                    <a:pt x="1608" y="36"/>
                  </a:cubicBezTo>
                  <a:cubicBezTo>
                    <a:pt x="2310" y="36"/>
                    <a:pt x="3013" y="36"/>
                    <a:pt x="3727" y="12"/>
                  </a:cubicBezTo>
                  <a:cubicBezTo>
                    <a:pt x="3870" y="12"/>
                    <a:pt x="4001" y="12"/>
                    <a:pt x="4156" y="36"/>
                  </a:cubicBezTo>
                  <a:cubicBezTo>
                    <a:pt x="4287" y="48"/>
                    <a:pt x="4382" y="143"/>
                    <a:pt x="4382" y="262"/>
                  </a:cubicBezTo>
                  <a:cubicBezTo>
                    <a:pt x="4382" y="357"/>
                    <a:pt x="4299" y="476"/>
                    <a:pt x="4168" y="500"/>
                  </a:cubicBezTo>
                  <a:cubicBezTo>
                    <a:pt x="4037" y="512"/>
                    <a:pt x="3918" y="512"/>
                    <a:pt x="3787" y="5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0"/>
            <p:cNvSpPr/>
            <p:nvPr/>
          </p:nvSpPr>
          <p:spPr>
            <a:xfrm>
              <a:off x="2645550" y="2505800"/>
              <a:ext cx="71475" cy="75625"/>
            </a:xfrm>
            <a:custGeom>
              <a:avLst/>
              <a:gdLst/>
              <a:ahLst/>
              <a:cxnLst/>
              <a:rect l="l" t="t" r="r" b="b"/>
              <a:pathLst>
                <a:path w="2859" h="3025" extrusionOk="0">
                  <a:moveTo>
                    <a:pt x="1906" y="2191"/>
                  </a:moveTo>
                  <a:cubicBezTo>
                    <a:pt x="1346" y="2108"/>
                    <a:pt x="1025" y="2132"/>
                    <a:pt x="739" y="2215"/>
                  </a:cubicBezTo>
                  <a:cubicBezTo>
                    <a:pt x="656" y="2322"/>
                    <a:pt x="691" y="2465"/>
                    <a:pt x="668" y="2584"/>
                  </a:cubicBezTo>
                  <a:cubicBezTo>
                    <a:pt x="632" y="2810"/>
                    <a:pt x="537" y="2965"/>
                    <a:pt x="382" y="2977"/>
                  </a:cubicBezTo>
                  <a:cubicBezTo>
                    <a:pt x="239" y="2989"/>
                    <a:pt x="84" y="2822"/>
                    <a:pt x="36" y="2584"/>
                  </a:cubicBezTo>
                  <a:cubicBezTo>
                    <a:pt x="25" y="2513"/>
                    <a:pt x="1" y="2441"/>
                    <a:pt x="25" y="2382"/>
                  </a:cubicBezTo>
                  <a:cubicBezTo>
                    <a:pt x="179" y="1953"/>
                    <a:pt x="215" y="1489"/>
                    <a:pt x="429" y="1072"/>
                  </a:cubicBezTo>
                  <a:cubicBezTo>
                    <a:pt x="537" y="858"/>
                    <a:pt x="632" y="667"/>
                    <a:pt x="739" y="465"/>
                  </a:cubicBezTo>
                  <a:cubicBezTo>
                    <a:pt x="906" y="131"/>
                    <a:pt x="1263" y="0"/>
                    <a:pt x="1560" y="179"/>
                  </a:cubicBezTo>
                  <a:cubicBezTo>
                    <a:pt x="1882" y="381"/>
                    <a:pt x="2168" y="655"/>
                    <a:pt x="2227" y="1084"/>
                  </a:cubicBezTo>
                  <a:cubicBezTo>
                    <a:pt x="2227" y="1131"/>
                    <a:pt x="2227" y="1179"/>
                    <a:pt x="2263" y="1203"/>
                  </a:cubicBezTo>
                  <a:cubicBezTo>
                    <a:pt x="2394" y="1548"/>
                    <a:pt x="2537" y="1893"/>
                    <a:pt x="2692" y="2227"/>
                  </a:cubicBezTo>
                  <a:cubicBezTo>
                    <a:pt x="2715" y="2310"/>
                    <a:pt x="2763" y="2382"/>
                    <a:pt x="2799" y="2465"/>
                  </a:cubicBezTo>
                  <a:cubicBezTo>
                    <a:pt x="2858" y="2608"/>
                    <a:pt x="2823" y="2727"/>
                    <a:pt x="2751" y="2846"/>
                  </a:cubicBezTo>
                  <a:cubicBezTo>
                    <a:pt x="2644" y="3001"/>
                    <a:pt x="2418" y="3024"/>
                    <a:pt x="2299" y="2870"/>
                  </a:cubicBezTo>
                  <a:cubicBezTo>
                    <a:pt x="2215" y="2751"/>
                    <a:pt x="2144" y="2608"/>
                    <a:pt x="2061" y="2465"/>
                  </a:cubicBezTo>
                  <a:cubicBezTo>
                    <a:pt x="2001" y="2370"/>
                    <a:pt x="1941" y="2274"/>
                    <a:pt x="1906" y="2191"/>
                  </a:cubicBezTo>
                  <a:close/>
                  <a:moveTo>
                    <a:pt x="1251" y="822"/>
                  </a:moveTo>
                  <a:cubicBezTo>
                    <a:pt x="1132" y="1072"/>
                    <a:pt x="1060" y="1298"/>
                    <a:pt x="1037" y="1548"/>
                  </a:cubicBezTo>
                  <a:cubicBezTo>
                    <a:pt x="1251" y="1572"/>
                    <a:pt x="1441" y="1608"/>
                    <a:pt x="1632" y="1512"/>
                  </a:cubicBezTo>
                  <a:cubicBezTo>
                    <a:pt x="1584" y="1239"/>
                    <a:pt x="1632" y="953"/>
                    <a:pt x="1251"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254542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32" name="Google Shape;732;p38"/>
          <p:cNvSpPr/>
          <p:nvPr/>
        </p:nvSpPr>
        <p:spPr>
          <a:xfrm>
            <a:off x="6438643" y="2542298"/>
            <a:ext cx="1568210" cy="156833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733" name="Google Shape;733;p38"/>
          <p:cNvGrpSpPr/>
          <p:nvPr/>
        </p:nvGrpSpPr>
        <p:grpSpPr>
          <a:xfrm>
            <a:off x="7094898" y="2914130"/>
            <a:ext cx="408057" cy="824665"/>
            <a:chOff x="656025" y="2751350"/>
            <a:chExt cx="311375" cy="629275"/>
          </a:xfrm>
        </p:grpSpPr>
        <p:sp>
          <p:nvSpPr>
            <p:cNvPr id="734" name="Google Shape;734;p38"/>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8"/>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8"/>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8"/>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8"/>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8"/>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8"/>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8"/>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8"/>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8"/>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7" name="Google Shape;747;p38"/>
          <p:cNvSpPr/>
          <p:nvPr/>
        </p:nvSpPr>
        <p:spPr>
          <a:xfrm>
            <a:off x="8280898" y="3118342"/>
            <a:ext cx="237600" cy="237600"/>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8"/>
          <p:cNvSpPr/>
          <p:nvPr/>
        </p:nvSpPr>
        <p:spPr>
          <a:xfrm>
            <a:off x="8059487" y="3991828"/>
            <a:ext cx="237600" cy="2376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8"/>
          <p:cNvSpPr/>
          <p:nvPr/>
        </p:nvSpPr>
        <p:spPr>
          <a:xfrm>
            <a:off x="7103948" y="4381832"/>
            <a:ext cx="237600" cy="2376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642796" y="506995"/>
            <a:ext cx="7785980" cy="3323987"/>
          </a:xfrm>
          <a:prstGeom prst="rect">
            <a:avLst/>
          </a:prstGeom>
        </p:spPr>
        <p:txBody>
          <a:bodyPr wrap="square">
            <a:spAutoFit/>
          </a:bodyPr>
          <a:lstStyle/>
          <a:p>
            <a:pPr>
              <a:lnSpc>
                <a:spcPct val="150000"/>
              </a:lnSpc>
            </a:pPr>
            <a:r>
              <a:rPr lang="vi-VN" i="1" dirty="0">
                <a:solidFill>
                  <a:srgbClr val="00B0F0"/>
                </a:solidFill>
                <a:latin typeface="Times New Roman" panose="02020603050405020304" pitchFamily="18" charset="0"/>
              </a:rPr>
              <a:t> Đàm thoại, trích dẫn: </a:t>
            </a:r>
            <a:endParaRPr lang="en-US" i="1" dirty="0" smtClean="0">
              <a:solidFill>
                <a:srgbClr val="00B0F0"/>
              </a:solidFill>
              <a:latin typeface="Times New Roman" panose="02020603050405020304" pitchFamily="18" charset="0"/>
            </a:endParaRPr>
          </a:p>
          <a:p>
            <a:pPr>
              <a:lnSpc>
                <a:spcPct val="150000"/>
              </a:lnSpc>
            </a:pPr>
            <a:r>
              <a:rPr lang="vi-VN" dirty="0" smtClean="0">
                <a:solidFill>
                  <a:srgbClr val="00B0F0"/>
                </a:solidFill>
                <a:latin typeface="Times New Roman" panose="02020603050405020304" pitchFamily="18" charset="0"/>
              </a:rPr>
              <a:t>+ </a:t>
            </a:r>
            <a:r>
              <a:rPr lang="vi-VN" dirty="0">
                <a:solidFill>
                  <a:srgbClr val="00B0F0"/>
                </a:solidFill>
                <a:latin typeface="Times New Roman" panose="02020603050405020304" pitchFamily="18" charset="0"/>
              </a:rPr>
              <a:t>Cô vừa kể cho các con nghe câu chuyện gì? </a:t>
            </a:r>
            <a:endParaRPr lang="en-US" dirty="0" smtClean="0">
              <a:solidFill>
                <a:srgbClr val="00B0F0"/>
              </a:solidFill>
              <a:latin typeface="Times New Roman" panose="02020603050405020304" pitchFamily="18" charset="0"/>
            </a:endParaRPr>
          </a:p>
          <a:p>
            <a:pPr>
              <a:lnSpc>
                <a:spcPct val="150000"/>
              </a:lnSpc>
            </a:pPr>
            <a:r>
              <a:rPr lang="vi-VN" dirty="0" smtClean="0">
                <a:solidFill>
                  <a:srgbClr val="00B0F0"/>
                </a:solidFill>
                <a:latin typeface="Times New Roman" panose="02020603050405020304" pitchFamily="18" charset="0"/>
              </a:rPr>
              <a:t>+ </a:t>
            </a:r>
            <a:r>
              <a:rPr lang="vi-VN" dirty="0">
                <a:solidFill>
                  <a:srgbClr val="00B0F0"/>
                </a:solidFill>
                <a:latin typeface="Times New Roman" panose="02020603050405020304" pitchFamily="18" charset="0"/>
              </a:rPr>
              <a:t>Trong truyện có những ai? </a:t>
            </a:r>
            <a:endParaRPr lang="en-US" dirty="0" smtClean="0">
              <a:solidFill>
                <a:srgbClr val="00B0F0"/>
              </a:solidFill>
              <a:latin typeface="Times New Roman" panose="02020603050405020304" pitchFamily="18" charset="0"/>
            </a:endParaRPr>
          </a:p>
          <a:p>
            <a:pPr>
              <a:lnSpc>
                <a:spcPct val="150000"/>
              </a:lnSpc>
            </a:pPr>
            <a:r>
              <a:rPr lang="vi-VN" dirty="0" smtClean="0">
                <a:solidFill>
                  <a:srgbClr val="00B0F0"/>
                </a:solidFill>
                <a:latin typeface="Times New Roman" panose="02020603050405020304" pitchFamily="18" charset="0"/>
              </a:rPr>
              <a:t>+</a:t>
            </a:r>
            <a:r>
              <a:rPr lang="vi-VN" dirty="0">
                <a:solidFill>
                  <a:srgbClr val="00B0F0"/>
                </a:solidFill>
                <a:latin typeface="Times New Roman" panose="02020603050405020304" pitchFamily="18" charset="0"/>
              </a:rPr>
              <a:t>  Bạn xe đạp đã đi đâu? </a:t>
            </a:r>
            <a:endParaRPr lang="en-US" dirty="0" smtClean="0">
              <a:solidFill>
                <a:srgbClr val="00B0F0"/>
              </a:solidFill>
              <a:latin typeface="Times New Roman" panose="02020603050405020304" pitchFamily="18" charset="0"/>
            </a:endParaRPr>
          </a:p>
          <a:p>
            <a:pPr>
              <a:lnSpc>
                <a:spcPct val="150000"/>
              </a:lnSpc>
            </a:pPr>
            <a:r>
              <a:rPr lang="vi-VN" dirty="0" smtClean="0">
                <a:solidFill>
                  <a:srgbClr val="00B0F0"/>
                </a:solidFill>
                <a:latin typeface="Times New Roman" panose="02020603050405020304" pitchFamily="18" charset="0"/>
              </a:rPr>
              <a:t>+ </a:t>
            </a:r>
            <a:r>
              <a:rPr lang="vi-VN" dirty="0">
                <a:solidFill>
                  <a:srgbClr val="00B0F0"/>
                </a:solidFill>
                <a:latin typeface="Times New Roman" panose="02020603050405020304" pitchFamily="18" charset="0"/>
              </a:rPr>
              <a:t>Bạn thấy những gì ngoài đường? </a:t>
            </a:r>
            <a:endParaRPr lang="en-US" dirty="0" smtClean="0">
              <a:solidFill>
                <a:srgbClr val="00B0F0"/>
              </a:solidFill>
              <a:latin typeface="Times New Roman" panose="02020603050405020304" pitchFamily="18" charset="0"/>
            </a:endParaRPr>
          </a:p>
          <a:p>
            <a:pPr>
              <a:lnSpc>
                <a:spcPct val="150000"/>
              </a:lnSpc>
            </a:pPr>
            <a:r>
              <a:rPr lang="en-US" dirty="0" smtClean="0">
                <a:solidFill>
                  <a:srgbClr val="00B0F0"/>
                </a:solidFill>
                <a:latin typeface="Times New Roman" panose="02020603050405020304" pitchFamily="18" charset="0"/>
              </a:rPr>
              <a:t>+</a:t>
            </a:r>
            <a:r>
              <a:rPr lang="vi-VN" dirty="0" smtClean="0">
                <a:solidFill>
                  <a:srgbClr val="00B0F0"/>
                </a:solidFill>
                <a:latin typeface="Times New Roman" panose="02020603050405020304" pitchFamily="18" charset="0"/>
              </a:rPr>
              <a:t> </a:t>
            </a:r>
            <a:r>
              <a:rPr lang="vi-VN" dirty="0">
                <a:solidFill>
                  <a:srgbClr val="00B0F0"/>
                </a:solidFill>
                <a:latin typeface="Times New Roman" panose="02020603050405020304" pitchFamily="18" charset="0"/>
              </a:rPr>
              <a:t>Xe đạp hỏi bác Xe tải điều gì? </a:t>
            </a:r>
            <a:endParaRPr lang="en-US" dirty="0" smtClean="0">
              <a:solidFill>
                <a:srgbClr val="00B0F0"/>
              </a:solidFill>
              <a:latin typeface="Times New Roman" panose="02020603050405020304" pitchFamily="18" charset="0"/>
            </a:endParaRPr>
          </a:p>
          <a:p>
            <a:pPr>
              <a:lnSpc>
                <a:spcPct val="150000"/>
              </a:lnSpc>
            </a:pPr>
            <a:r>
              <a:rPr lang="en-US" dirty="0" smtClean="0">
                <a:solidFill>
                  <a:srgbClr val="00B0F0"/>
                </a:solidFill>
                <a:latin typeface="Times New Roman" panose="02020603050405020304" pitchFamily="18" charset="0"/>
              </a:rPr>
              <a:t>+ </a:t>
            </a:r>
            <a:r>
              <a:rPr lang="vi-VN" dirty="0" smtClean="0">
                <a:solidFill>
                  <a:srgbClr val="00B0F0"/>
                </a:solidFill>
                <a:latin typeface="Times New Roman" panose="02020603050405020304" pitchFamily="18" charset="0"/>
              </a:rPr>
              <a:t>Xe </a:t>
            </a:r>
            <a:r>
              <a:rPr lang="vi-VN" dirty="0">
                <a:solidFill>
                  <a:srgbClr val="00B0F0"/>
                </a:solidFill>
                <a:latin typeface="Times New Roman" panose="02020603050405020304" pitchFamily="18" charset="0"/>
              </a:rPr>
              <a:t>buýt nói gì với xe đạp? </a:t>
            </a:r>
            <a:endParaRPr lang="en-US" dirty="0" smtClean="0">
              <a:solidFill>
                <a:srgbClr val="00B0F0"/>
              </a:solidFill>
              <a:latin typeface="Times New Roman" panose="02020603050405020304" pitchFamily="18" charset="0"/>
            </a:endParaRPr>
          </a:p>
          <a:p>
            <a:pPr>
              <a:lnSpc>
                <a:spcPct val="150000"/>
              </a:lnSpc>
            </a:pPr>
            <a:r>
              <a:rPr lang="en-US" dirty="0" smtClean="0">
                <a:solidFill>
                  <a:srgbClr val="00B0F0"/>
                </a:solidFill>
                <a:latin typeface="Times New Roman" panose="02020603050405020304" pitchFamily="18" charset="0"/>
              </a:rPr>
              <a:t>+ </a:t>
            </a:r>
            <a:r>
              <a:rPr lang="vi-VN" dirty="0" smtClean="0">
                <a:solidFill>
                  <a:srgbClr val="00B0F0"/>
                </a:solidFill>
                <a:latin typeface="Times New Roman" panose="02020603050405020304" pitchFamily="18" charset="0"/>
              </a:rPr>
              <a:t>Chúng </a:t>
            </a:r>
            <a:r>
              <a:rPr lang="vi-VN" dirty="0">
                <a:solidFill>
                  <a:srgbClr val="00B0F0"/>
                </a:solidFill>
                <a:latin typeface="Times New Roman" panose="02020603050405020304" pitchFamily="18" charset="0"/>
              </a:rPr>
              <a:t>mình có nên vừa đi đường vừa suy nghĩ như xe đạp không</a:t>
            </a:r>
            <a:r>
              <a:rPr lang="vi-VN" dirty="0" smtClean="0">
                <a:solidFill>
                  <a:srgbClr val="00B0F0"/>
                </a:solidFill>
                <a:latin typeface="Times New Roman" panose="02020603050405020304" pitchFamily="18" charset="0"/>
              </a:rPr>
              <a:t>?</a:t>
            </a:r>
            <a:endParaRPr lang="en-US" dirty="0" smtClean="0">
              <a:solidFill>
                <a:srgbClr val="00B0F0"/>
              </a:solidFill>
              <a:latin typeface="Times New Roman" panose="02020603050405020304" pitchFamily="18" charset="0"/>
            </a:endParaRPr>
          </a:p>
          <a:p>
            <a:pPr>
              <a:lnSpc>
                <a:spcPct val="150000"/>
              </a:lnSpc>
            </a:pPr>
            <a:r>
              <a:rPr lang="en-US" dirty="0">
                <a:solidFill>
                  <a:srgbClr val="00B0F0"/>
                </a:solidFill>
                <a:latin typeface="Times New Roman" panose="02020603050405020304" pitchFamily="18" charset="0"/>
              </a:rPr>
              <a:t>+</a:t>
            </a:r>
            <a:r>
              <a:rPr lang="vi-VN" dirty="0" smtClean="0">
                <a:solidFill>
                  <a:srgbClr val="00B0F0"/>
                </a:solidFill>
                <a:latin typeface="Times New Roman" panose="02020603050405020304" pitchFamily="18" charset="0"/>
              </a:rPr>
              <a:t> </a:t>
            </a:r>
            <a:r>
              <a:rPr lang="vi-VN" dirty="0">
                <a:solidFill>
                  <a:srgbClr val="00B0F0"/>
                </a:solidFill>
                <a:latin typeface="Times New Roman" panose="02020603050405020304" pitchFamily="18" charset="0"/>
              </a:rPr>
              <a:t>Ai đã gọi Xe đạp</a:t>
            </a:r>
            <a:r>
              <a:rPr lang="vi-VN" dirty="0" smtClean="0">
                <a:solidFill>
                  <a:srgbClr val="00B0F0"/>
                </a:solidFill>
                <a:latin typeface="Times New Roman" panose="02020603050405020304" pitchFamily="18" charset="0"/>
              </a:rPr>
              <a:t>?</a:t>
            </a:r>
            <a:endParaRPr lang="en-US" dirty="0" smtClean="0">
              <a:solidFill>
                <a:srgbClr val="00B0F0"/>
              </a:solidFill>
              <a:latin typeface="Times New Roman" panose="02020603050405020304" pitchFamily="18" charset="0"/>
            </a:endParaRPr>
          </a:p>
          <a:p>
            <a:pPr>
              <a:lnSpc>
                <a:spcPct val="150000"/>
              </a:lnSpc>
            </a:pPr>
            <a:r>
              <a:rPr lang="en-US" dirty="0">
                <a:solidFill>
                  <a:srgbClr val="00B0F0"/>
                </a:solidFill>
                <a:latin typeface="Times New Roman" panose="02020603050405020304" pitchFamily="18" charset="0"/>
              </a:rPr>
              <a:t>+</a:t>
            </a:r>
            <a:r>
              <a:rPr lang="vi-VN" dirty="0" smtClean="0">
                <a:solidFill>
                  <a:srgbClr val="00B0F0"/>
                </a:solidFill>
                <a:latin typeface="Times New Roman" panose="02020603050405020304" pitchFamily="18" charset="0"/>
              </a:rPr>
              <a:t> </a:t>
            </a:r>
            <a:r>
              <a:rPr lang="vi-VN" dirty="0">
                <a:solidFill>
                  <a:srgbClr val="00B0F0"/>
                </a:solidFill>
                <a:latin typeface="Times New Roman" panose="02020603050405020304" pitchFamily="18" charset="0"/>
              </a:rPr>
              <a:t>Tiếng của chị Xe hơi ntn?</a:t>
            </a:r>
            <a:endParaRPr lang="en-US" dirty="0">
              <a:solidFill>
                <a:srgbClr val="00B0F0"/>
              </a:solidFill>
            </a:endParaRPr>
          </a:p>
        </p:txBody>
      </p:sp>
    </p:spTree>
    <p:extLst>
      <p:ext uri="{BB962C8B-B14F-4D97-AF65-F5344CB8AC3E}">
        <p14:creationId xmlns:p14="http://schemas.microsoft.com/office/powerpoint/2010/main" val="38750697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5" name="Google Shape;335;p28"/>
          <p:cNvSpPr/>
          <p:nvPr/>
        </p:nvSpPr>
        <p:spPr>
          <a:xfrm>
            <a:off x="4998825" y="3857450"/>
            <a:ext cx="4259476" cy="411877"/>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8"/>
          <p:cNvSpPr/>
          <p:nvPr/>
        </p:nvSpPr>
        <p:spPr>
          <a:xfrm>
            <a:off x="181073" y="-150901"/>
            <a:ext cx="1213505" cy="121350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 name="Google Shape;343;p28"/>
          <p:cNvGrpSpPr/>
          <p:nvPr/>
        </p:nvGrpSpPr>
        <p:grpSpPr>
          <a:xfrm>
            <a:off x="8234950" y="3315814"/>
            <a:ext cx="790837" cy="1083272"/>
            <a:chOff x="1731150" y="1748550"/>
            <a:chExt cx="228625" cy="313175"/>
          </a:xfrm>
        </p:grpSpPr>
        <p:sp>
          <p:nvSpPr>
            <p:cNvPr id="344" name="Google Shape;344;p28"/>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8"/>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8"/>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8"/>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8"/>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8"/>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8"/>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Rectangle 22"/>
          <p:cNvSpPr/>
          <p:nvPr/>
        </p:nvSpPr>
        <p:spPr>
          <a:xfrm>
            <a:off x="2353408" y="271488"/>
            <a:ext cx="4261103" cy="307777"/>
          </a:xfrm>
          <a:prstGeom prst="rect">
            <a:avLst/>
          </a:prstGeom>
        </p:spPr>
        <p:txBody>
          <a:bodyPr wrap="none">
            <a:spAutoFit/>
          </a:bodyPr>
          <a:lstStyle/>
          <a:p>
            <a:r>
              <a:rPr lang="en-US" dirty="0" err="1">
                <a:solidFill>
                  <a:schemeClr val="accent6">
                    <a:lumMod val="75000"/>
                  </a:schemeClr>
                </a:solidFill>
              </a:rPr>
              <a:t>Bây</a:t>
            </a:r>
            <a:r>
              <a:rPr lang="en-US" dirty="0">
                <a:solidFill>
                  <a:schemeClr val="accent6">
                    <a:lumMod val="75000"/>
                  </a:schemeClr>
                </a:solidFill>
              </a:rPr>
              <a:t> </a:t>
            </a:r>
            <a:r>
              <a:rPr lang="en-US" dirty="0" err="1">
                <a:solidFill>
                  <a:schemeClr val="accent6">
                    <a:lumMod val="75000"/>
                  </a:schemeClr>
                </a:solidFill>
              </a:rPr>
              <a:t>giờ</a:t>
            </a:r>
            <a:r>
              <a:rPr lang="en-US" dirty="0">
                <a:solidFill>
                  <a:schemeClr val="accent6">
                    <a:lumMod val="75000"/>
                  </a:schemeClr>
                </a:solidFill>
              </a:rPr>
              <a:t> </a:t>
            </a:r>
            <a:r>
              <a:rPr lang="en-US" dirty="0" err="1">
                <a:solidFill>
                  <a:schemeClr val="accent6">
                    <a:lumMod val="75000"/>
                  </a:schemeClr>
                </a:solidFill>
              </a:rPr>
              <a:t>chúng</a:t>
            </a:r>
            <a:r>
              <a:rPr lang="en-US" dirty="0">
                <a:solidFill>
                  <a:schemeClr val="accent6">
                    <a:lumMod val="75000"/>
                  </a:schemeClr>
                </a:solidFill>
              </a:rPr>
              <a:t> </a:t>
            </a:r>
            <a:r>
              <a:rPr lang="en-US" dirty="0" err="1">
                <a:solidFill>
                  <a:schemeClr val="accent6">
                    <a:lumMod val="75000"/>
                  </a:schemeClr>
                </a:solidFill>
              </a:rPr>
              <a:t>mình</a:t>
            </a:r>
            <a:r>
              <a:rPr lang="en-US" dirty="0">
                <a:solidFill>
                  <a:schemeClr val="accent6">
                    <a:lumMod val="75000"/>
                  </a:schemeClr>
                </a:solidFill>
              </a:rPr>
              <a:t> </a:t>
            </a:r>
            <a:r>
              <a:rPr lang="en-US" dirty="0" err="1">
                <a:solidFill>
                  <a:schemeClr val="accent6">
                    <a:lumMod val="75000"/>
                  </a:schemeClr>
                </a:solidFill>
              </a:rPr>
              <a:t>cùng</a:t>
            </a:r>
            <a:r>
              <a:rPr lang="en-US" dirty="0">
                <a:solidFill>
                  <a:schemeClr val="accent6">
                    <a:lumMod val="75000"/>
                  </a:schemeClr>
                </a:solidFill>
              </a:rPr>
              <a:t> </a:t>
            </a:r>
            <a:r>
              <a:rPr lang="en-US" dirty="0" err="1">
                <a:solidFill>
                  <a:schemeClr val="accent6">
                    <a:lumMod val="75000"/>
                  </a:schemeClr>
                </a:solidFill>
              </a:rPr>
              <a:t>nghe</a:t>
            </a:r>
            <a:r>
              <a:rPr lang="en-US" dirty="0">
                <a:solidFill>
                  <a:schemeClr val="accent6">
                    <a:lumMod val="75000"/>
                  </a:schemeClr>
                </a:solidFill>
              </a:rPr>
              <a:t> </a:t>
            </a:r>
            <a:r>
              <a:rPr lang="en-US" dirty="0" err="1">
                <a:solidFill>
                  <a:schemeClr val="accent6">
                    <a:lumMod val="75000"/>
                  </a:schemeClr>
                </a:solidFill>
              </a:rPr>
              <a:t>lại</a:t>
            </a:r>
            <a:r>
              <a:rPr lang="en-US" dirty="0">
                <a:solidFill>
                  <a:schemeClr val="accent6">
                    <a:lumMod val="75000"/>
                  </a:schemeClr>
                </a:solidFill>
              </a:rPr>
              <a:t> </a:t>
            </a:r>
            <a:r>
              <a:rPr lang="en-US" dirty="0" err="1">
                <a:solidFill>
                  <a:schemeClr val="accent6">
                    <a:lumMod val="75000"/>
                  </a:schemeClr>
                </a:solidFill>
              </a:rPr>
              <a:t>câu</a:t>
            </a:r>
            <a:r>
              <a:rPr lang="en-US" dirty="0">
                <a:solidFill>
                  <a:schemeClr val="accent6">
                    <a:lumMod val="75000"/>
                  </a:schemeClr>
                </a:solidFill>
              </a:rPr>
              <a:t> </a:t>
            </a:r>
            <a:r>
              <a:rPr lang="en-US" dirty="0" err="1">
                <a:solidFill>
                  <a:schemeClr val="accent6">
                    <a:lumMod val="75000"/>
                  </a:schemeClr>
                </a:solidFill>
              </a:rPr>
              <a:t>chuyện</a:t>
            </a:r>
            <a:r>
              <a:rPr lang="en-US" dirty="0">
                <a:solidFill>
                  <a:schemeClr val="accent6">
                    <a:lumMod val="75000"/>
                  </a:schemeClr>
                </a:solidFill>
              </a:rPr>
              <a:t> </a:t>
            </a:r>
            <a:r>
              <a:rPr lang="en-US" dirty="0" err="1">
                <a:solidFill>
                  <a:schemeClr val="accent6">
                    <a:lumMod val="75000"/>
                  </a:schemeClr>
                </a:solidFill>
              </a:rPr>
              <a:t>nhé</a:t>
            </a:r>
            <a:r>
              <a:rPr lang="en-US" dirty="0">
                <a:solidFill>
                  <a:schemeClr val="accent6">
                    <a:lumMod val="75000"/>
                  </a:schemeClr>
                </a:solidFill>
              </a:rPr>
              <a:t>!</a:t>
            </a:r>
          </a:p>
        </p:txBody>
      </p:sp>
      <p:pic>
        <p:nvPicPr>
          <p:cNvPr id="4" name="XE DAP CON TREN DUONG PH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67747" y="714345"/>
            <a:ext cx="7347280" cy="431350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312" name="Google Shape;312;p27"/>
          <p:cNvSpPr/>
          <p:nvPr/>
        </p:nvSpPr>
        <p:spPr>
          <a:xfrm>
            <a:off x="8369562" y="4528631"/>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73022">
            <a:off x="6887384" y="520553"/>
            <a:ext cx="1957731" cy="993103"/>
          </a:xfrm>
          <a:prstGeom prst="rect">
            <a:avLst/>
          </a:prstGeom>
        </p:spPr>
      </p:pic>
      <p:pic>
        <p:nvPicPr>
          <p:cNvPr id="46"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1480266" y="918042"/>
            <a:ext cx="837422" cy="389401"/>
          </a:xfrm>
          <a:prstGeom prst="rect">
            <a:avLst/>
          </a:prstGeom>
        </p:spPr>
      </p:pic>
      <p:pic>
        <p:nvPicPr>
          <p:cNvPr id="48" name="Picture 9"/>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23035" y="2930378"/>
            <a:ext cx="1512258" cy="2047050"/>
          </a:xfrm>
          <a:prstGeom prst="rect">
            <a:avLst/>
          </a:prstGeom>
        </p:spPr>
      </p:pic>
      <p:pic>
        <p:nvPicPr>
          <p:cNvPr id="49" name="Picture 10"/>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828376" y="243949"/>
            <a:ext cx="769969" cy="868794"/>
          </a:xfrm>
          <a:prstGeom prst="rect">
            <a:avLst/>
          </a:prstGeom>
        </p:spPr>
      </p:pic>
      <p:sp>
        <p:nvSpPr>
          <p:cNvPr id="31" name="TextBox 30"/>
          <p:cNvSpPr txBox="1"/>
          <p:nvPr/>
        </p:nvSpPr>
        <p:spPr>
          <a:xfrm>
            <a:off x="3855486" y="382555"/>
            <a:ext cx="1166327" cy="307777"/>
          </a:xfrm>
          <a:prstGeom prst="rect">
            <a:avLst/>
          </a:prstGeom>
          <a:noFill/>
        </p:spPr>
        <p:txBody>
          <a:bodyPr wrap="square" rtlCol="0">
            <a:spAutoFit/>
          </a:bodyPr>
          <a:lstStyle/>
          <a:p>
            <a:r>
              <a:rPr lang="en-US" b="1" dirty="0" smtClean="0">
                <a:solidFill>
                  <a:srgbClr val="00B0F0"/>
                </a:solidFill>
              </a:rPr>
              <a:t>GIÁO DỤC</a:t>
            </a:r>
            <a:endParaRPr lang="en-US" b="1" dirty="0">
              <a:solidFill>
                <a:srgbClr val="00B0F0"/>
              </a:solidFill>
            </a:endParaRPr>
          </a:p>
        </p:txBody>
      </p:sp>
      <p:sp>
        <p:nvSpPr>
          <p:cNvPr id="10" name="Rectangle 9"/>
          <p:cNvSpPr/>
          <p:nvPr/>
        </p:nvSpPr>
        <p:spPr>
          <a:xfrm>
            <a:off x="843947" y="1464079"/>
            <a:ext cx="7759030" cy="2000548"/>
          </a:xfrm>
          <a:prstGeom prst="rect">
            <a:avLst/>
          </a:prstGeom>
        </p:spPr>
        <p:txBody>
          <a:bodyPr wrap="square">
            <a:spAutoFit/>
          </a:bodyPr>
          <a:lstStyle/>
          <a:p>
            <a:pPr algn="ctr"/>
            <a:r>
              <a:rPr lang="vi-VN" sz="4000" dirty="0" smtClean="0">
                <a:solidFill>
                  <a:srgbClr val="00B0F0"/>
                </a:solidFill>
                <a:latin typeface="Times New Roman" panose="02020603050405020304" pitchFamily="18" charset="0"/>
              </a:rPr>
              <a:t> </a:t>
            </a:r>
            <a:r>
              <a:rPr lang="vi-VN" sz="2800" dirty="0" smtClean="0">
                <a:solidFill>
                  <a:srgbClr val="00B0F0"/>
                </a:solidFill>
                <a:latin typeface="Times New Roman" panose="02020603050405020304" pitchFamily="18" charset="0"/>
              </a:rPr>
              <a:t>Khi ra đường các con phải đi bên phải, muốn qua đường phải có người lớn dắt tay qua. Nếu đi bộ thì phải đi trên hè phố. Thấy đèn đỏ thì dừng lại, đèn xanh mới được đi tiếp</a:t>
            </a:r>
            <a:r>
              <a:rPr lang="vi-VN" sz="2800" dirty="0" smtClean="0">
                <a:solidFill>
                  <a:srgbClr val="333333"/>
                </a:solidFill>
                <a:latin typeface="Times New Roman" panose="02020603050405020304" pitchFamily="18" charset="0"/>
              </a:rPr>
              <a:t>.</a:t>
            </a:r>
            <a:endParaRPr lang="en-US" sz="2800" dirty="0"/>
          </a:p>
        </p:txBody>
      </p:sp>
    </p:spTree>
    <p:extLst>
      <p:ext uri="{BB962C8B-B14F-4D97-AF65-F5344CB8AC3E}">
        <p14:creationId xmlns:p14="http://schemas.microsoft.com/office/powerpoint/2010/main" val="34798193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32" name="Google Shape;732;p38"/>
          <p:cNvSpPr/>
          <p:nvPr/>
        </p:nvSpPr>
        <p:spPr>
          <a:xfrm>
            <a:off x="6438643" y="2542298"/>
            <a:ext cx="1568210" cy="156833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733" name="Google Shape;733;p38"/>
          <p:cNvGrpSpPr/>
          <p:nvPr/>
        </p:nvGrpSpPr>
        <p:grpSpPr>
          <a:xfrm>
            <a:off x="7094898" y="2914130"/>
            <a:ext cx="408057" cy="824665"/>
            <a:chOff x="656025" y="2751350"/>
            <a:chExt cx="311375" cy="629275"/>
          </a:xfrm>
        </p:grpSpPr>
        <p:sp>
          <p:nvSpPr>
            <p:cNvPr id="734" name="Google Shape;734;p38"/>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8"/>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8"/>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8"/>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8"/>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8"/>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8"/>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8"/>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8"/>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8"/>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7" name="Google Shape;747;p38"/>
          <p:cNvSpPr/>
          <p:nvPr/>
        </p:nvSpPr>
        <p:spPr>
          <a:xfrm>
            <a:off x="8280898" y="3118342"/>
            <a:ext cx="237600" cy="237600"/>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8"/>
          <p:cNvSpPr/>
          <p:nvPr/>
        </p:nvSpPr>
        <p:spPr>
          <a:xfrm>
            <a:off x="8059487" y="3991828"/>
            <a:ext cx="237600" cy="2376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8"/>
          <p:cNvSpPr/>
          <p:nvPr/>
        </p:nvSpPr>
        <p:spPr>
          <a:xfrm>
            <a:off x="7103948" y="4381832"/>
            <a:ext cx="237600" cy="2376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658309" y="454810"/>
            <a:ext cx="982961" cy="307777"/>
          </a:xfrm>
          <a:prstGeom prst="rect">
            <a:avLst/>
          </a:prstGeom>
        </p:spPr>
        <p:txBody>
          <a:bodyPr wrap="none">
            <a:spAutoFit/>
          </a:bodyPr>
          <a:lstStyle/>
          <a:p>
            <a:r>
              <a:rPr lang="en" dirty="0">
                <a:solidFill>
                  <a:srgbClr val="00B0F0"/>
                </a:solidFill>
                <a:latin typeface="Times New Roman" panose="02020603050405020304" pitchFamily="18" charset="0"/>
                <a:cs typeface="Times New Roman" panose="02020603050405020304" pitchFamily="18" charset="0"/>
              </a:rPr>
              <a:t>3.Kết thúc:</a:t>
            </a:r>
            <a:endParaRPr lang="en-US" dirty="0">
              <a:solidFill>
                <a:srgbClr val="00B0F0"/>
              </a:solidFill>
            </a:endParaRPr>
          </a:p>
        </p:txBody>
      </p:sp>
      <p:pic>
        <p:nvPicPr>
          <p:cNvPr id="18"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282382" y="608698"/>
            <a:ext cx="3740808" cy="2052770"/>
          </a:xfrm>
          <a:prstGeom prst="rect">
            <a:avLst/>
          </a:prstGeom>
        </p:spPr>
      </p:pic>
      <p:pic>
        <p:nvPicPr>
          <p:cNvPr id="19"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827245" y="2625524"/>
            <a:ext cx="1579503" cy="734469"/>
          </a:xfrm>
          <a:prstGeom prst="rect">
            <a:avLst/>
          </a:prstGeom>
        </p:spPr>
      </p:pic>
      <p:pic>
        <p:nvPicPr>
          <p:cNvPr id="2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3894647" y="2852198"/>
            <a:ext cx="2946879" cy="1051565"/>
          </a:xfrm>
          <a:prstGeom prst="rect">
            <a:avLst/>
          </a:prstGeom>
        </p:spPr>
      </p:pic>
    </p:spTree>
    <p:extLst>
      <p:ext uri="{BB962C8B-B14F-4D97-AF65-F5344CB8AC3E}">
        <p14:creationId xmlns:p14="http://schemas.microsoft.com/office/powerpoint/2010/main" val="32385398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312" name="Google Shape;312;p27"/>
          <p:cNvSpPr/>
          <p:nvPr/>
        </p:nvSpPr>
        <p:spPr>
          <a:xfrm>
            <a:off x="8369562" y="4528631"/>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5898357" y="528641"/>
            <a:ext cx="837422" cy="389401"/>
          </a:xfrm>
          <a:prstGeom prst="rect">
            <a:avLst/>
          </a:prstGeom>
        </p:spPr>
      </p:pic>
      <p:sp>
        <p:nvSpPr>
          <p:cNvPr id="2" name="Rectangle 1"/>
          <p:cNvSpPr/>
          <p:nvPr/>
        </p:nvSpPr>
        <p:spPr>
          <a:xfrm>
            <a:off x="1907046" y="918042"/>
            <a:ext cx="5073175" cy="2862322"/>
          </a:xfrm>
          <a:prstGeom prst="rect">
            <a:avLst/>
          </a:prstGeom>
        </p:spPr>
        <p:txBody>
          <a:bodyPr wrap="square">
            <a:spAutoFit/>
          </a:bodyPr>
          <a:lstStyle/>
          <a:p>
            <a:pPr algn="ctr"/>
            <a:r>
              <a:rPr lang="en-US" sz="6000" dirty="0" err="1">
                <a:solidFill>
                  <a:srgbClr val="00B0F0"/>
                </a:solidFill>
              </a:rPr>
              <a:t>Chúc</a:t>
            </a:r>
            <a:r>
              <a:rPr lang="en-US" sz="6000" dirty="0">
                <a:solidFill>
                  <a:srgbClr val="00B0F0"/>
                </a:solidFill>
              </a:rPr>
              <a:t> </a:t>
            </a:r>
            <a:r>
              <a:rPr lang="en-US" sz="6000" dirty="0" err="1">
                <a:solidFill>
                  <a:srgbClr val="00B0F0"/>
                </a:solidFill>
              </a:rPr>
              <a:t>các</a:t>
            </a:r>
            <a:r>
              <a:rPr lang="en-US" sz="6000" dirty="0">
                <a:solidFill>
                  <a:srgbClr val="00B0F0"/>
                </a:solidFill>
              </a:rPr>
              <a:t> con </a:t>
            </a:r>
            <a:r>
              <a:rPr lang="en-US" sz="6000" dirty="0" err="1">
                <a:solidFill>
                  <a:srgbClr val="00B0F0"/>
                </a:solidFill>
              </a:rPr>
              <a:t>chăm</a:t>
            </a:r>
            <a:r>
              <a:rPr lang="en-US" sz="6000" dirty="0">
                <a:solidFill>
                  <a:srgbClr val="00B0F0"/>
                </a:solidFill>
              </a:rPr>
              <a:t> </a:t>
            </a:r>
            <a:r>
              <a:rPr lang="en-US" sz="6000" dirty="0" err="1">
                <a:solidFill>
                  <a:srgbClr val="00B0F0"/>
                </a:solidFill>
              </a:rPr>
              <a:t>ngoan</a:t>
            </a:r>
            <a:r>
              <a:rPr lang="en-US" sz="6000" dirty="0">
                <a:solidFill>
                  <a:srgbClr val="00B0F0"/>
                </a:solidFill>
              </a:rPr>
              <a:t> </a:t>
            </a:r>
            <a:r>
              <a:rPr lang="en-US" sz="6000" dirty="0" err="1">
                <a:solidFill>
                  <a:srgbClr val="00B0F0"/>
                </a:solidFill>
              </a:rPr>
              <a:t>học</a:t>
            </a:r>
            <a:r>
              <a:rPr lang="en-US" sz="6000" dirty="0">
                <a:solidFill>
                  <a:srgbClr val="00B0F0"/>
                </a:solidFill>
              </a:rPr>
              <a:t> </a:t>
            </a:r>
            <a:r>
              <a:rPr lang="en-US" sz="6000" dirty="0" err="1">
                <a:solidFill>
                  <a:srgbClr val="00B0F0"/>
                </a:solidFill>
              </a:rPr>
              <a:t>giỏi</a:t>
            </a:r>
            <a:r>
              <a:rPr lang="en-US" sz="6000" dirty="0">
                <a:solidFill>
                  <a:srgbClr val="00B0F0"/>
                </a:solidFill>
              </a:rPr>
              <a:t>!</a:t>
            </a:r>
          </a:p>
        </p:txBody>
      </p:sp>
      <p:pic>
        <p:nvPicPr>
          <p:cNvPr id="5" name="Picture 11"/>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6805178" y="291803"/>
            <a:ext cx="2031215" cy="2057400"/>
          </a:xfrm>
          <a:prstGeom prst="rect">
            <a:avLst/>
          </a:prstGeom>
        </p:spPr>
      </p:pic>
      <p:pic>
        <p:nvPicPr>
          <p:cNvPr id="6" name="Picture 4"/>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525552">
            <a:off x="198405" y="301924"/>
            <a:ext cx="2168887" cy="1301332"/>
          </a:xfrm>
          <a:prstGeom prst="rect">
            <a:avLst/>
          </a:prstGeom>
        </p:spPr>
      </p:pic>
    </p:spTree>
    <p:extLst>
      <p:ext uri="{BB962C8B-B14F-4D97-AF65-F5344CB8AC3E}">
        <p14:creationId xmlns:p14="http://schemas.microsoft.com/office/powerpoint/2010/main" val="7385248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9"/>
          <p:cNvSpPr/>
          <p:nvPr/>
        </p:nvSpPr>
        <p:spPr>
          <a:xfrm rot="-129175">
            <a:off x="963056" y="1037280"/>
            <a:ext cx="7155086" cy="347741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9"/>
          <p:cNvSpPr/>
          <p:nvPr/>
        </p:nvSpPr>
        <p:spPr>
          <a:xfrm>
            <a:off x="1137262" y="644708"/>
            <a:ext cx="6711757" cy="3366096"/>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r>
              <a:rPr lang="en-US" b="1" dirty="0">
                <a:solidFill>
                  <a:srgbClr val="00B0F0"/>
                </a:solidFill>
              </a:rPr>
              <a:t>* </a:t>
            </a:r>
            <a:r>
              <a:rPr lang="en-US" b="1" dirty="0" err="1">
                <a:solidFill>
                  <a:srgbClr val="00B0F0"/>
                </a:solidFill>
              </a:rPr>
              <a:t>Kiến</a:t>
            </a:r>
            <a:r>
              <a:rPr lang="en-US" b="1" dirty="0">
                <a:solidFill>
                  <a:srgbClr val="00B0F0"/>
                </a:solidFill>
              </a:rPr>
              <a:t> </a:t>
            </a:r>
            <a:r>
              <a:rPr lang="en-US" b="1" dirty="0" err="1">
                <a:solidFill>
                  <a:srgbClr val="00B0F0"/>
                </a:solidFill>
              </a:rPr>
              <a:t>thức</a:t>
            </a:r>
            <a:endParaRPr lang="en-US" dirty="0">
              <a:solidFill>
                <a:srgbClr val="00B0F0"/>
              </a:solidFill>
            </a:endParaRPr>
          </a:p>
          <a:p>
            <a:r>
              <a:rPr lang="en-US" dirty="0">
                <a:solidFill>
                  <a:srgbClr val="00B0F0"/>
                </a:solidFill>
              </a:rPr>
              <a:t>- </a:t>
            </a:r>
            <a:r>
              <a:rPr lang="en-US" dirty="0" err="1">
                <a:solidFill>
                  <a:srgbClr val="00B0F0"/>
                </a:solidFill>
              </a:rPr>
              <a:t>Trẻ</a:t>
            </a:r>
            <a:r>
              <a:rPr lang="en-US" dirty="0">
                <a:solidFill>
                  <a:srgbClr val="00B0F0"/>
                </a:solidFill>
              </a:rPr>
              <a:t> </a:t>
            </a:r>
            <a:r>
              <a:rPr lang="en-US" dirty="0" err="1">
                <a:solidFill>
                  <a:srgbClr val="00B0F0"/>
                </a:solidFill>
              </a:rPr>
              <a:t>nhớ</a:t>
            </a:r>
            <a:r>
              <a:rPr lang="en-US" dirty="0">
                <a:solidFill>
                  <a:srgbClr val="00B0F0"/>
                </a:solidFill>
              </a:rPr>
              <a:t> </a:t>
            </a:r>
            <a:r>
              <a:rPr lang="en-US" dirty="0" err="1">
                <a:solidFill>
                  <a:srgbClr val="00B0F0"/>
                </a:solidFill>
              </a:rPr>
              <a:t>tên</a:t>
            </a:r>
            <a:r>
              <a:rPr lang="en-US" dirty="0">
                <a:solidFill>
                  <a:srgbClr val="00B0F0"/>
                </a:solidFill>
              </a:rPr>
              <a:t> </a:t>
            </a:r>
            <a:r>
              <a:rPr lang="en-US" dirty="0" err="1">
                <a:solidFill>
                  <a:srgbClr val="00B0F0"/>
                </a:solidFill>
              </a:rPr>
              <a:t>truyện</a:t>
            </a:r>
            <a:r>
              <a:rPr lang="en-US" dirty="0">
                <a:solidFill>
                  <a:srgbClr val="00B0F0"/>
                </a:solidFill>
              </a:rPr>
              <a:t>, </a:t>
            </a:r>
            <a:r>
              <a:rPr lang="en-US" dirty="0" err="1">
                <a:solidFill>
                  <a:srgbClr val="00B0F0"/>
                </a:solidFill>
              </a:rPr>
              <a:t>nhớ</a:t>
            </a:r>
            <a:r>
              <a:rPr lang="en-US" dirty="0">
                <a:solidFill>
                  <a:srgbClr val="00B0F0"/>
                </a:solidFill>
              </a:rPr>
              <a:t> </a:t>
            </a:r>
            <a:r>
              <a:rPr lang="en-US" dirty="0" err="1">
                <a:solidFill>
                  <a:srgbClr val="00B0F0"/>
                </a:solidFill>
              </a:rPr>
              <a:t>tên</a:t>
            </a:r>
            <a:r>
              <a:rPr lang="en-US" dirty="0">
                <a:solidFill>
                  <a:srgbClr val="00B0F0"/>
                </a:solidFill>
              </a:rPr>
              <a:t> </a:t>
            </a:r>
            <a:r>
              <a:rPr lang="en-US" dirty="0" err="1">
                <a:solidFill>
                  <a:srgbClr val="00B0F0"/>
                </a:solidFill>
              </a:rPr>
              <a:t>nhân</a:t>
            </a:r>
            <a:r>
              <a:rPr lang="en-US" dirty="0">
                <a:solidFill>
                  <a:srgbClr val="00B0F0"/>
                </a:solidFill>
              </a:rPr>
              <a:t> </a:t>
            </a:r>
            <a:r>
              <a:rPr lang="en-US" dirty="0" err="1">
                <a:solidFill>
                  <a:srgbClr val="00B0F0"/>
                </a:solidFill>
              </a:rPr>
              <a:t>vật</a:t>
            </a:r>
            <a:r>
              <a:rPr lang="en-US" dirty="0">
                <a:solidFill>
                  <a:srgbClr val="00B0F0"/>
                </a:solidFill>
              </a:rPr>
              <a:t> </a:t>
            </a:r>
            <a:r>
              <a:rPr lang="en-US" dirty="0" err="1">
                <a:solidFill>
                  <a:srgbClr val="00B0F0"/>
                </a:solidFill>
              </a:rPr>
              <a:t>trong</a:t>
            </a:r>
            <a:r>
              <a:rPr lang="en-US" dirty="0">
                <a:solidFill>
                  <a:srgbClr val="00B0F0"/>
                </a:solidFill>
              </a:rPr>
              <a:t> </a:t>
            </a:r>
            <a:r>
              <a:rPr lang="en-US" dirty="0" err="1">
                <a:solidFill>
                  <a:srgbClr val="00B0F0"/>
                </a:solidFill>
              </a:rPr>
              <a:t>truyện</a:t>
            </a:r>
            <a:r>
              <a:rPr lang="en-US" dirty="0">
                <a:solidFill>
                  <a:srgbClr val="00B0F0"/>
                </a:solidFill>
              </a:rPr>
              <a:t>, </a:t>
            </a:r>
            <a:r>
              <a:rPr lang="en-US" dirty="0" err="1">
                <a:solidFill>
                  <a:srgbClr val="00B0F0"/>
                </a:solidFill>
              </a:rPr>
              <a:t>hiểu</a:t>
            </a:r>
            <a:r>
              <a:rPr lang="en-US" dirty="0">
                <a:solidFill>
                  <a:srgbClr val="00B0F0"/>
                </a:solidFill>
              </a:rPr>
              <a:t> </a:t>
            </a:r>
            <a:r>
              <a:rPr lang="en-US" dirty="0" err="1">
                <a:solidFill>
                  <a:srgbClr val="00B0F0"/>
                </a:solidFill>
              </a:rPr>
              <a:t>nội</a:t>
            </a:r>
            <a:r>
              <a:rPr lang="en-US" dirty="0">
                <a:solidFill>
                  <a:srgbClr val="00B0F0"/>
                </a:solidFill>
              </a:rPr>
              <a:t> dung </a:t>
            </a:r>
            <a:r>
              <a:rPr lang="en-US" dirty="0" err="1">
                <a:solidFill>
                  <a:srgbClr val="00B0F0"/>
                </a:solidFill>
              </a:rPr>
              <a:t>câu</a:t>
            </a:r>
            <a:r>
              <a:rPr lang="en-US" dirty="0">
                <a:solidFill>
                  <a:srgbClr val="00B0F0"/>
                </a:solidFill>
              </a:rPr>
              <a:t> </a:t>
            </a:r>
            <a:r>
              <a:rPr lang="en-US" dirty="0" err="1">
                <a:solidFill>
                  <a:srgbClr val="00B0F0"/>
                </a:solidFill>
              </a:rPr>
              <a:t>truyện</a:t>
            </a:r>
            <a:r>
              <a:rPr lang="en-US" dirty="0">
                <a:solidFill>
                  <a:srgbClr val="00B0F0"/>
                </a:solidFill>
              </a:rPr>
              <a:t>.</a:t>
            </a:r>
          </a:p>
          <a:p>
            <a:r>
              <a:rPr lang="en-US" dirty="0">
                <a:solidFill>
                  <a:srgbClr val="00B0F0"/>
                </a:solidFill>
              </a:rPr>
              <a:t> </a:t>
            </a:r>
            <a:r>
              <a:rPr lang="en-US" b="1" dirty="0">
                <a:solidFill>
                  <a:srgbClr val="00B0F0"/>
                </a:solidFill>
              </a:rPr>
              <a:t>*</a:t>
            </a:r>
            <a:r>
              <a:rPr lang="en-US" b="1" dirty="0" err="1">
                <a:solidFill>
                  <a:srgbClr val="00B0F0"/>
                </a:solidFill>
              </a:rPr>
              <a:t>Kỹ</a:t>
            </a:r>
            <a:r>
              <a:rPr lang="en-US" b="1" dirty="0">
                <a:solidFill>
                  <a:srgbClr val="00B0F0"/>
                </a:solidFill>
              </a:rPr>
              <a:t> </a:t>
            </a:r>
            <a:r>
              <a:rPr lang="en-US" b="1" dirty="0" err="1">
                <a:solidFill>
                  <a:srgbClr val="00B0F0"/>
                </a:solidFill>
              </a:rPr>
              <a:t>năng</a:t>
            </a:r>
            <a:r>
              <a:rPr lang="en-US" b="1" dirty="0">
                <a:solidFill>
                  <a:srgbClr val="00B0F0"/>
                </a:solidFill>
              </a:rPr>
              <a:t>:</a:t>
            </a:r>
            <a:endParaRPr lang="en-US" dirty="0">
              <a:solidFill>
                <a:srgbClr val="00B0F0"/>
              </a:solidFill>
            </a:endParaRPr>
          </a:p>
          <a:p>
            <a:r>
              <a:rPr lang="en-US" dirty="0">
                <a:solidFill>
                  <a:srgbClr val="00B0F0"/>
                </a:solidFill>
              </a:rPr>
              <a:t>   - </a:t>
            </a:r>
            <a:r>
              <a:rPr lang="en-US" dirty="0" err="1">
                <a:solidFill>
                  <a:srgbClr val="00B0F0"/>
                </a:solidFill>
              </a:rPr>
              <a:t>Rèn</a:t>
            </a:r>
            <a:r>
              <a:rPr lang="en-US" dirty="0">
                <a:solidFill>
                  <a:srgbClr val="00B0F0"/>
                </a:solidFill>
              </a:rPr>
              <a:t> </a:t>
            </a:r>
            <a:r>
              <a:rPr lang="en-US" dirty="0" err="1">
                <a:solidFill>
                  <a:srgbClr val="00B0F0"/>
                </a:solidFill>
              </a:rPr>
              <a:t>kỹ</a:t>
            </a:r>
            <a:r>
              <a:rPr lang="en-US" dirty="0">
                <a:solidFill>
                  <a:srgbClr val="00B0F0"/>
                </a:solidFill>
              </a:rPr>
              <a:t> </a:t>
            </a:r>
            <a:r>
              <a:rPr lang="en-US" dirty="0" err="1">
                <a:solidFill>
                  <a:srgbClr val="00B0F0"/>
                </a:solidFill>
              </a:rPr>
              <a:t>năng</a:t>
            </a:r>
            <a:r>
              <a:rPr lang="en-US" dirty="0">
                <a:solidFill>
                  <a:srgbClr val="00B0F0"/>
                </a:solidFill>
              </a:rPr>
              <a:t> </a:t>
            </a:r>
            <a:r>
              <a:rPr lang="en-US" dirty="0" err="1">
                <a:solidFill>
                  <a:srgbClr val="00B0F0"/>
                </a:solidFill>
              </a:rPr>
              <a:t>phát</a:t>
            </a:r>
            <a:r>
              <a:rPr lang="en-US" dirty="0">
                <a:solidFill>
                  <a:srgbClr val="00B0F0"/>
                </a:solidFill>
              </a:rPr>
              <a:t> </a:t>
            </a:r>
            <a:r>
              <a:rPr lang="en-US" dirty="0" err="1">
                <a:solidFill>
                  <a:srgbClr val="00B0F0"/>
                </a:solidFill>
              </a:rPr>
              <a:t>triển</a:t>
            </a:r>
            <a:r>
              <a:rPr lang="en-US" dirty="0">
                <a:solidFill>
                  <a:srgbClr val="00B0F0"/>
                </a:solidFill>
              </a:rPr>
              <a:t> </a:t>
            </a:r>
            <a:r>
              <a:rPr lang="en-US" dirty="0" err="1">
                <a:solidFill>
                  <a:srgbClr val="00B0F0"/>
                </a:solidFill>
              </a:rPr>
              <a:t>ngôn</a:t>
            </a:r>
            <a:r>
              <a:rPr lang="en-US" dirty="0">
                <a:solidFill>
                  <a:srgbClr val="00B0F0"/>
                </a:solidFill>
              </a:rPr>
              <a:t> </a:t>
            </a:r>
            <a:r>
              <a:rPr lang="en-US" dirty="0" err="1">
                <a:solidFill>
                  <a:srgbClr val="00B0F0"/>
                </a:solidFill>
              </a:rPr>
              <a:t>ngữ</a:t>
            </a:r>
            <a:r>
              <a:rPr lang="en-US" dirty="0">
                <a:solidFill>
                  <a:srgbClr val="00B0F0"/>
                </a:solidFill>
              </a:rPr>
              <a:t> </a:t>
            </a:r>
            <a:r>
              <a:rPr lang="en-US" dirty="0" err="1">
                <a:solidFill>
                  <a:srgbClr val="00B0F0"/>
                </a:solidFill>
              </a:rPr>
              <a:t>cho</a:t>
            </a:r>
            <a:r>
              <a:rPr lang="en-US" dirty="0">
                <a:solidFill>
                  <a:srgbClr val="00B0F0"/>
                </a:solidFill>
              </a:rPr>
              <a:t> </a:t>
            </a:r>
            <a:r>
              <a:rPr lang="en-US" dirty="0" err="1">
                <a:solidFill>
                  <a:srgbClr val="00B0F0"/>
                </a:solidFill>
              </a:rPr>
              <a:t>trẻ</a:t>
            </a:r>
            <a:r>
              <a:rPr lang="en-US" dirty="0">
                <a:solidFill>
                  <a:srgbClr val="00B0F0"/>
                </a:solidFill>
              </a:rPr>
              <a:t>.</a:t>
            </a:r>
          </a:p>
          <a:p>
            <a:r>
              <a:rPr lang="en-US" dirty="0">
                <a:solidFill>
                  <a:srgbClr val="00B0F0"/>
                </a:solidFill>
              </a:rPr>
              <a:t>  - </a:t>
            </a:r>
            <a:r>
              <a:rPr lang="en-US" dirty="0" err="1">
                <a:solidFill>
                  <a:srgbClr val="00B0F0"/>
                </a:solidFill>
              </a:rPr>
              <a:t>Trẻ</a:t>
            </a:r>
            <a:r>
              <a:rPr lang="en-US" dirty="0">
                <a:solidFill>
                  <a:srgbClr val="00B0F0"/>
                </a:solidFill>
              </a:rPr>
              <a:t> </a:t>
            </a:r>
            <a:r>
              <a:rPr lang="en-US" dirty="0" err="1">
                <a:solidFill>
                  <a:srgbClr val="00B0F0"/>
                </a:solidFill>
              </a:rPr>
              <a:t>biết</a:t>
            </a:r>
            <a:r>
              <a:rPr lang="en-US" dirty="0">
                <a:solidFill>
                  <a:srgbClr val="00B0F0"/>
                </a:solidFill>
              </a:rPr>
              <a:t> </a:t>
            </a:r>
            <a:r>
              <a:rPr lang="en-US" dirty="0" err="1">
                <a:solidFill>
                  <a:srgbClr val="00B0F0"/>
                </a:solidFill>
              </a:rPr>
              <a:t>thể</a:t>
            </a:r>
            <a:r>
              <a:rPr lang="en-US" dirty="0">
                <a:solidFill>
                  <a:srgbClr val="00B0F0"/>
                </a:solidFill>
              </a:rPr>
              <a:t> </a:t>
            </a:r>
            <a:r>
              <a:rPr lang="en-US" dirty="0" err="1">
                <a:solidFill>
                  <a:srgbClr val="00B0F0"/>
                </a:solidFill>
              </a:rPr>
              <a:t>hiện</a:t>
            </a:r>
            <a:r>
              <a:rPr lang="en-US" dirty="0">
                <a:solidFill>
                  <a:srgbClr val="00B0F0"/>
                </a:solidFill>
              </a:rPr>
              <a:t> </a:t>
            </a:r>
            <a:r>
              <a:rPr lang="en-US" dirty="0" err="1">
                <a:solidFill>
                  <a:srgbClr val="00B0F0"/>
                </a:solidFill>
              </a:rPr>
              <a:t>một</a:t>
            </a:r>
            <a:r>
              <a:rPr lang="en-US" dirty="0">
                <a:solidFill>
                  <a:srgbClr val="00B0F0"/>
                </a:solidFill>
              </a:rPr>
              <a:t> </a:t>
            </a:r>
            <a:r>
              <a:rPr lang="en-US" dirty="0" err="1">
                <a:solidFill>
                  <a:srgbClr val="00B0F0"/>
                </a:solidFill>
              </a:rPr>
              <a:t>số</a:t>
            </a:r>
            <a:r>
              <a:rPr lang="en-US" dirty="0">
                <a:solidFill>
                  <a:srgbClr val="00B0F0"/>
                </a:solidFill>
              </a:rPr>
              <a:t> </a:t>
            </a:r>
            <a:r>
              <a:rPr lang="en-US" dirty="0" err="1">
                <a:solidFill>
                  <a:srgbClr val="00B0F0"/>
                </a:solidFill>
              </a:rPr>
              <a:t>lời</a:t>
            </a:r>
            <a:r>
              <a:rPr lang="en-US" dirty="0">
                <a:solidFill>
                  <a:srgbClr val="00B0F0"/>
                </a:solidFill>
              </a:rPr>
              <a:t> </a:t>
            </a:r>
            <a:r>
              <a:rPr lang="en-US" dirty="0" err="1">
                <a:solidFill>
                  <a:srgbClr val="00B0F0"/>
                </a:solidFill>
              </a:rPr>
              <a:t>nói</a:t>
            </a:r>
            <a:r>
              <a:rPr lang="en-US" dirty="0">
                <a:solidFill>
                  <a:srgbClr val="00B0F0"/>
                </a:solidFill>
              </a:rPr>
              <a:t> </a:t>
            </a:r>
            <a:r>
              <a:rPr lang="en-US" dirty="0" err="1">
                <a:solidFill>
                  <a:srgbClr val="00B0F0"/>
                </a:solidFill>
              </a:rPr>
              <a:t>của</a:t>
            </a:r>
            <a:r>
              <a:rPr lang="en-US" dirty="0">
                <a:solidFill>
                  <a:srgbClr val="00B0F0"/>
                </a:solidFill>
              </a:rPr>
              <a:t> </a:t>
            </a:r>
            <a:r>
              <a:rPr lang="en-US" dirty="0" err="1">
                <a:solidFill>
                  <a:srgbClr val="00B0F0"/>
                </a:solidFill>
              </a:rPr>
              <a:t>các</a:t>
            </a:r>
            <a:r>
              <a:rPr lang="en-US" dirty="0">
                <a:solidFill>
                  <a:srgbClr val="00B0F0"/>
                </a:solidFill>
              </a:rPr>
              <a:t> </a:t>
            </a:r>
            <a:r>
              <a:rPr lang="en-US" dirty="0" err="1">
                <a:solidFill>
                  <a:srgbClr val="00B0F0"/>
                </a:solidFill>
              </a:rPr>
              <a:t>nhân</a:t>
            </a:r>
            <a:r>
              <a:rPr lang="en-US" dirty="0">
                <a:solidFill>
                  <a:srgbClr val="00B0F0"/>
                </a:solidFill>
              </a:rPr>
              <a:t> </a:t>
            </a:r>
            <a:r>
              <a:rPr lang="en-US" dirty="0" err="1">
                <a:solidFill>
                  <a:srgbClr val="00B0F0"/>
                </a:solidFill>
              </a:rPr>
              <a:t>vật</a:t>
            </a:r>
            <a:r>
              <a:rPr lang="en-US" dirty="0">
                <a:solidFill>
                  <a:srgbClr val="00B0F0"/>
                </a:solidFill>
              </a:rPr>
              <a:t> </a:t>
            </a:r>
            <a:r>
              <a:rPr lang="en-US" dirty="0" err="1">
                <a:solidFill>
                  <a:srgbClr val="00B0F0"/>
                </a:solidFill>
              </a:rPr>
              <a:t>trọng</a:t>
            </a:r>
            <a:r>
              <a:rPr lang="en-US" dirty="0">
                <a:solidFill>
                  <a:srgbClr val="00B0F0"/>
                </a:solidFill>
              </a:rPr>
              <a:t> </a:t>
            </a:r>
            <a:r>
              <a:rPr lang="en-US" dirty="0" err="1">
                <a:solidFill>
                  <a:srgbClr val="00B0F0"/>
                </a:solidFill>
              </a:rPr>
              <a:t>truyện</a:t>
            </a:r>
            <a:r>
              <a:rPr lang="en-US" dirty="0">
                <a:solidFill>
                  <a:srgbClr val="00B0F0"/>
                </a:solidFill>
              </a:rPr>
              <a:t>, </a:t>
            </a:r>
            <a:r>
              <a:rPr lang="en-US" dirty="0" err="1">
                <a:solidFill>
                  <a:srgbClr val="00B0F0"/>
                </a:solidFill>
              </a:rPr>
              <a:t>rèn</a:t>
            </a:r>
            <a:r>
              <a:rPr lang="en-US" dirty="0">
                <a:solidFill>
                  <a:srgbClr val="00B0F0"/>
                </a:solidFill>
              </a:rPr>
              <a:t> </a:t>
            </a:r>
            <a:r>
              <a:rPr lang="en-US" dirty="0" err="1">
                <a:solidFill>
                  <a:srgbClr val="00B0F0"/>
                </a:solidFill>
              </a:rPr>
              <a:t>kỹ</a:t>
            </a:r>
            <a:r>
              <a:rPr lang="en-US" dirty="0">
                <a:solidFill>
                  <a:srgbClr val="00B0F0"/>
                </a:solidFill>
              </a:rPr>
              <a:t> </a:t>
            </a:r>
            <a:r>
              <a:rPr lang="en-US" dirty="0" err="1">
                <a:solidFill>
                  <a:srgbClr val="00B0F0"/>
                </a:solidFill>
              </a:rPr>
              <a:t>năng</a:t>
            </a:r>
            <a:r>
              <a:rPr lang="en-US" dirty="0">
                <a:solidFill>
                  <a:srgbClr val="00B0F0"/>
                </a:solidFill>
              </a:rPr>
              <a:t> </a:t>
            </a:r>
            <a:r>
              <a:rPr lang="en-US" dirty="0" err="1">
                <a:solidFill>
                  <a:srgbClr val="00B0F0"/>
                </a:solidFill>
              </a:rPr>
              <a:t>ghi</a:t>
            </a:r>
            <a:r>
              <a:rPr lang="en-US" dirty="0">
                <a:solidFill>
                  <a:srgbClr val="00B0F0"/>
                </a:solidFill>
              </a:rPr>
              <a:t> </a:t>
            </a:r>
            <a:r>
              <a:rPr lang="en-US" dirty="0" err="1">
                <a:solidFill>
                  <a:srgbClr val="00B0F0"/>
                </a:solidFill>
              </a:rPr>
              <a:t>nhớ</a:t>
            </a:r>
            <a:r>
              <a:rPr lang="en-US" dirty="0">
                <a:solidFill>
                  <a:srgbClr val="00B0F0"/>
                </a:solidFill>
              </a:rPr>
              <a:t> </a:t>
            </a:r>
            <a:r>
              <a:rPr lang="en-US" dirty="0" err="1">
                <a:solidFill>
                  <a:srgbClr val="00B0F0"/>
                </a:solidFill>
              </a:rPr>
              <a:t>có</a:t>
            </a:r>
            <a:r>
              <a:rPr lang="en-US" dirty="0">
                <a:solidFill>
                  <a:srgbClr val="00B0F0"/>
                </a:solidFill>
              </a:rPr>
              <a:t> </a:t>
            </a:r>
            <a:r>
              <a:rPr lang="en-US" dirty="0" err="1">
                <a:solidFill>
                  <a:srgbClr val="00B0F0"/>
                </a:solidFill>
              </a:rPr>
              <a:t>chủ</a:t>
            </a:r>
            <a:r>
              <a:rPr lang="en-US" dirty="0">
                <a:solidFill>
                  <a:srgbClr val="00B0F0"/>
                </a:solidFill>
              </a:rPr>
              <a:t> </a:t>
            </a:r>
            <a:r>
              <a:rPr lang="en-US" dirty="0" err="1">
                <a:solidFill>
                  <a:srgbClr val="00B0F0"/>
                </a:solidFill>
              </a:rPr>
              <a:t>định</a:t>
            </a:r>
            <a:r>
              <a:rPr lang="en-US" dirty="0">
                <a:solidFill>
                  <a:srgbClr val="00B0F0"/>
                </a:solidFill>
              </a:rPr>
              <a:t> </a:t>
            </a:r>
            <a:r>
              <a:rPr lang="en-US" dirty="0" err="1">
                <a:solidFill>
                  <a:srgbClr val="00B0F0"/>
                </a:solidFill>
              </a:rPr>
              <a:t>cho</a:t>
            </a:r>
            <a:r>
              <a:rPr lang="en-US" dirty="0">
                <a:solidFill>
                  <a:srgbClr val="00B0F0"/>
                </a:solidFill>
              </a:rPr>
              <a:t> </a:t>
            </a:r>
            <a:r>
              <a:rPr lang="en-US" dirty="0" err="1">
                <a:solidFill>
                  <a:srgbClr val="00B0F0"/>
                </a:solidFill>
              </a:rPr>
              <a:t>trẻ</a:t>
            </a:r>
            <a:r>
              <a:rPr lang="en-US" dirty="0">
                <a:solidFill>
                  <a:srgbClr val="00B0F0"/>
                </a:solidFill>
              </a:rPr>
              <a:t>.</a:t>
            </a:r>
          </a:p>
          <a:p>
            <a:r>
              <a:rPr lang="en-US" b="1" dirty="0">
                <a:solidFill>
                  <a:srgbClr val="00B0F0"/>
                </a:solidFill>
              </a:rPr>
              <a:t>* </a:t>
            </a:r>
            <a:r>
              <a:rPr lang="en-US" b="1" dirty="0" err="1">
                <a:solidFill>
                  <a:srgbClr val="00B0F0"/>
                </a:solidFill>
              </a:rPr>
              <a:t>Thái</a:t>
            </a:r>
            <a:r>
              <a:rPr lang="en-US" b="1" dirty="0">
                <a:solidFill>
                  <a:srgbClr val="00B0F0"/>
                </a:solidFill>
              </a:rPr>
              <a:t> </a:t>
            </a:r>
            <a:r>
              <a:rPr lang="en-US" b="1" dirty="0" err="1">
                <a:solidFill>
                  <a:srgbClr val="00B0F0"/>
                </a:solidFill>
              </a:rPr>
              <a:t>độ</a:t>
            </a:r>
            <a:r>
              <a:rPr lang="en-US" b="1" dirty="0">
                <a:solidFill>
                  <a:srgbClr val="00B0F0"/>
                </a:solidFill>
              </a:rPr>
              <a:t>:</a:t>
            </a:r>
            <a:endParaRPr lang="en-US" dirty="0">
              <a:solidFill>
                <a:srgbClr val="00B0F0"/>
              </a:solidFill>
            </a:endParaRPr>
          </a:p>
          <a:p>
            <a:r>
              <a:rPr lang="en-US" dirty="0">
                <a:solidFill>
                  <a:srgbClr val="00B0F0"/>
                </a:solidFill>
              </a:rPr>
              <a:t> - </a:t>
            </a:r>
            <a:r>
              <a:rPr lang="en-US" dirty="0" err="1">
                <a:solidFill>
                  <a:srgbClr val="00B0F0"/>
                </a:solidFill>
              </a:rPr>
              <a:t>Trẻ</a:t>
            </a:r>
            <a:r>
              <a:rPr lang="en-US" dirty="0">
                <a:solidFill>
                  <a:srgbClr val="00B0F0"/>
                </a:solidFill>
              </a:rPr>
              <a:t> </a:t>
            </a:r>
            <a:r>
              <a:rPr lang="en-US" dirty="0" err="1">
                <a:solidFill>
                  <a:srgbClr val="00B0F0"/>
                </a:solidFill>
              </a:rPr>
              <a:t>hứng</a:t>
            </a:r>
            <a:r>
              <a:rPr lang="en-US" dirty="0">
                <a:solidFill>
                  <a:srgbClr val="00B0F0"/>
                </a:solidFill>
              </a:rPr>
              <a:t> </a:t>
            </a:r>
            <a:r>
              <a:rPr lang="en-US" dirty="0" err="1">
                <a:solidFill>
                  <a:srgbClr val="00B0F0"/>
                </a:solidFill>
              </a:rPr>
              <a:t>thú</a:t>
            </a:r>
            <a:r>
              <a:rPr lang="en-US" dirty="0">
                <a:solidFill>
                  <a:srgbClr val="00B0F0"/>
                </a:solidFill>
              </a:rPr>
              <a:t> </a:t>
            </a:r>
            <a:r>
              <a:rPr lang="en-US" dirty="0" err="1">
                <a:solidFill>
                  <a:srgbClr val="00B0F0"/>
                </a:solidFill>
              </a:rPr>
              <a:t>nghe</a:t>
            </a:r>
            <a:r>
              <a:rPr lang="en-US" dirty="0">
                <a:solidFill>
                  <a:srgbClr val="00B0F0"/>
                </a:solidFill>
              </a:rPr>
              <a:t> </a:t>
            </a:r>
            <a:r>
              <a:rPr lang="en-US" dirty="0" err="1">
                <a:solidFill>
                  <a:srgbClr val="00B0F0"/>
                </a:solidFill>
              </a:rPr>
              <a:t>cô</a:t>
            </a:r>
            <a:r>
              <a:rPr lang="en-US" dirty="0">
                <a:solidFill>
                  <a:srgbClr val="00B0F0"/>
                </a:solidFill>
              </a:rPr>
              <a:t> </a:t>
            </a:r>
            <a:r>
              <a:rPr lang="en-US" dirty="0" err="1">
                <a:solidFill>
                  <a:srgbClr val="00B0F0"/>
                </a:solidFill>
              </a:rPr>
              <a:t>kể</a:t>
            </a:r>
            <a:r>
              <a:rPr lang="en-US" dirty="0">
                <a:solidFill>
                  <a:srgbClr val="00B0F0"/>
                </a:solidFill>
              </a:rPr>
              <a:t> </a:t>
            </a:r>
            <a:r>
              <a:rPr lang="en-US" dirty="0" err="1">
                <a:solidFill>
                  <a:srgbClr val="00B0F0"/>
                </a:solidFill>
              </a:rPr>
              <a:t>và</a:t>
            </a:r>
            <a:r>
              <a:rPr lang="en-US" dirty="0">
                <a:solidFill>
                  <a:srgbClr val="00B0F0"/>
                </a:solidFill>
              </a:rPr>
              <a:t> </a:t>
            </a:r>
            <a:r>
              <a:rPr lang="en-US" dirty="0" err="1">
                <a:solidFill>
                  <a:srgbClr val="00B0F0"/>
                </a:solidFill>
              </a:rPr>
              <a:t>vâng</a:t>
            </a:r>
            <a:r>
              <a:rPr lang="en-US" dirty="0">
                <a:solidFill>
                  <a:srgbClr val="00B0F0"/>
                </a:solidFill>
              </a:rPr>
              <a:t> </a:t>
            </a:r>
            <a:r>
              <a:rPr lang="en-US" dirty="0" err="1">
                <a:solidFill>
                  <a:srgbClr val="00B0F0"/>
                </a:solidFill>
              </a:rPr>
              <a:t>lời</a:t>
            </a:r>
            <a:r>
              <a:rPr lang="en-US" dirty="0">
                <a:solidFill>
                  <a:srgbClr val="00B0F0"/>
                </a:solidFill>
              </a:rPr>
              <a:t> </a:t>
            </a:r>
            <a:r>
              <a:rPr lang="en-US" dirty="0" err="1">
                <a:solidFill>
                  <a:srgbClr val="00B0F0"/>
                </a:solidFill>
              </a:rPr>
              <a:t>cô</a:t>
            </a:r>
            <a:r>
              <a:rPr lang="en-US" dirty="0">
                <a:solidFill>
                  <a:srgbClr val="00B0F0"/>
                </a:solidFill>
              </a:rPr>
              <a:t> </a:t>
            </a:r>
            <a:r>
              <a:rPr lang="en-US" dirty="0" err="1">
                <a:solidFill>
                  <a:srgbClr val="00B0F0"/>
                </a:solidFill>
              </a:rPr>
              <a:t>giáo</a:t>
            </a:r>
            <a:endParaRPr lang="en-US" dirty="0">
              <a:solidFill>
                <a:srgbClr val="00B0F0"/>
              </a:solidFill>
            </a:endParaRPr>
          </a:p>
        </p:txBody>
      </p:sp>
      <p:sp>
        <p:nvSpPr>
          <p:cNvPr id="357" name="Google Shape;357;p29"/>
          <p:cNvSpPr/>
          <p:nvPr/>
        </p:nvSpPr>
        <p:spPr>
          <a:xfrm>
            <a:off x="3310650" y="3751400"/>
            <a:ext cx="2522700" cy="566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9"/>
          <p:cNvSpPr/>
          <p:nvPr/>
        </p:nvSpPr>
        <p:spPr>
          <a:xfrm>
            <a:off x="7443046" y="43515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9"/>
          <p:cNvSpPr/>
          <p:nvPr/>
        </p:nvSpPr>
        <p:spPr>
          <a:xfrm rot="2006702">
            <a:off x="8051026" y="3645241"/>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 name="Google Shape;362;p29"/>
          <p:cNvGrpSpPr/>
          <p:nvPr/>
        </p:nvGrpSpPr>
        <p:grpSpPr>
          <a:xfrm>
            <a:off x="571097" y="143244"/>
            <a:ext cx="1663844" cy="1216701"/>
            <a:chOff x="3348925" y="3556225"/>
            <a:chExt cx="776300" cy="567650"/>
          </a:xfrm>
        </p:grpSpPr>
        <p:sp>
          <p:nvSpPr>
            <p:cNvPr id="363" name="Google Shape;363;p29"/>
            <p:cNvSpPr/>
            <p:nvPr/>
          </p:nvSpPr>
          <p:spPr>
            <a:xfrm>
              <a:off x="3628125" y="3573200"/>
              <a:ext cx="481025" cy="443825"/>
            </a:xfrm>
            <a:custGeom>
              <a:avLst/>
              <a:gdLst/>
              <a:ahLst/>
              <a:cxnLst/>
              <a:rect l="l" t="t" r="r" b="b"/>
              <a:pathLst>
                <a:path w="19241" h="17753" extrusionOk="0">
                  <a:moveTo>
                    <a:pt x="19241" y="5274"/>
                  </a:moveTo>
                  <a:cubicBezTo>
                    <a:pt x="19157" y="6656"/>
                    <a:pt x="19050" y="8096"/>
                    <a:pt x="18955" y="9537"/>
                  </a:cubicBezTo>
                  <a:cubicBezTo>
                    <a:pt x="18919" y="10287"/>
                    <a:pt x="18931" y="11049"/>
                    <a:pt x="18884" y="11787"/>
                  </a:cubicBezTo>
                  <a:cubicBezTo>
                    <a:pt x="18800" y="13275"/>
                    <a:pt x="17610" y="14335"/>
                    <a:pt x="16098" y="14276"/>
                  </a:cubicBezTo>
                  <a:cubicBezTo>
                    <a:pt x="15990" y="14276"/>
                    <a:pt x="15907" y="14228"/>
                    <a:pt x="15800" y="14228"/>
                  </a:cubicBezTo>
                  <a:cubicBezTo>
                    <a:pt x="15371" y="14216"/>
                    <a:pt x="15264" y="14287"/>
                    <a:pt x="15240" y="14740"/>
                  </a:cubicBezTo>
                  <a:cubicBezTo>
                    <a:pt x="15193" y="15252"/>
                    <a:pt x="15181" y="15776"/>
                    <a:pt x="15145" y="16312"/>
                  </a:cubicBezTo>
                  <a:cubicBezTo>
                    <a:pt x="15145" y="16466"/>
                    <a:pt x="15145" y="16609"/>
                    <a:pt x="15121" y="16764"/>
                  </a:cubicBezTo>
                  <a:cubicBezTo>
                    <a:pt x="15074" y="17074"/>
                    <a:pt x="15121" y="17478"/>
                    <a:pt x="14764" y="17609"/>
                  </a:cubicBezTo>
                  <a:cubicBezTo>
                    <a:pt x="14371" y="17752"/>
                    <a:pt x="14014" y="17562"/>
                    <a:pt x="13764" y="17264"/>
                  </a:cubicBezTo>
                  <a:cubicBezTo>
                    <a:pt x="13097" y="16526"/>
                    <a:pt x="12419" y="15776"/>
                    <a:pt x="11811" y="14990"/>
                  </a:cubicBezTo>
                  <a:cubicBezTo>
                    <a:pt x="11526" y="14633"/>
                    <a:pt x="11228" y="14478"/>
                    <a:pt x="10799" y="14478"/>
                  </a:cubicBezTo>
                  <a:cubicBezTo>
                    <a:pt x="9668" y="14478"/>
                    <a:pt x="8549" y="14514"/>
                    <a:pt x="7442" y="14442"/>
                  </a:cubicBezTo>
                  <a:cubicBezTo>
                    <a:pt x="6394" y="14359"/>
                    <a:pt x="5358" y="14180"/>
                    <a:pt x="4334" y="14002"/>
                  </a:cubicBezTo>
                  <a:cubicBezTo>
                    <a:pt x="3810" y="13918"/>
                    <a:pt x="3763" y="13811"/>
                    <a:pt x="3763" y="13216"/>
                  </a:cubicBezTo>
                  <a:cubicBezTo>
                    <a:pt x="3763" y="12121"/>
                    <a:pt x="3679" y="11025"/>
                    <a:pt x="3394" y="9954"/>
                  </a:cubicBezTo>
                  <a:cubicBezTo>
                    <a:pt x="3179" y="9168"/>
                    <a:pt x="2727" y="8703"/>
                    <a:pt x="1905" y="8608"/>
                  </a:cubicBezTo>
                  <a:cubicBezTo>
                    <a:pt x="1489" y="8549"/>
                    <a:pt x="1072" y="8453"/>
                    <a:pt x="643" y="8430"/>
                  </a:cubicBezTo>
                  <a:cubicBezTo>
                    <a:pt x="286" y="8394"/>
                    <a:pt x="72" y="8227"/>
                    <a:pt x="60" y="7870"/>
                  </a:cubicBezTo>
                  <a:cubicBezTo>
                    <a:pt x="24" y="7251"/>
                    <a:pt x="0" y="6620"/>
                    <a:pt x="12" y="6001"/>
                  </a:cubicBezTo>
                  <a:cubicBezTo>
                    <a:pt x="48" y="5251"/>
                    <a:pt x="84" y="4501"/>
                    <a:pt x="191" y="3750"/>
                  </a:cubicBezTo>
                  <a:cubicBezTo>
                    <a:pt x="286" y="3143"/>
                    <a:pt x="441" y="2536"/>
                    <a:pt x="608" y="1941"/>
                  </a:cubicBezTo>
                  <a:cubicBezTo>
                    <a:pt x="881" y="881"/>
                    <a:pt x="1727" y="488"/>
                    <a:pt x="2643" y="286"/>
                  </a:cubicBezTo>
                  <a:cubicBezTo>
                    <a:pt x="3751" y="36"/>
                    <a:pt x="4870" y="0"/>
                    <a:pt x="6001" y="95"/>
                  </a:cubicBezTo>
                  <a:cubicBezTo>
                    <a:pt x="7870" y="226"/>
                    <a:pt x="9752" y="286"/>
                    <a:pt x="11609" y="417"/>
                  </a:cubicBezTo>
                  <a:cubicBezTo>
                    <a:pt x="13538" y="548"/>
                    <a:pt x="15490" y="750"/>
                    <a:pt x="17431" y="929"/>
                  </a:cubicBezTo>
                  <a:cubicBezTo>
                    <a:pt x="17622" y="941"/>
                    <a:pt x="17812" y="1012"/>
                    <a:pt x="18003" y="1060"/>
                  </a:cubicBezTo>
                  <a:cubicBezTo>
                    <a:pt x="18598" y="1203"/>
                    <a:pt x="18979" y="1584"/>
                    <a:pt x="19015" y="2203"/>
                  </a:cubicBezTo>
                  <a:cubicBezTo>
                    <a:pt x="19110" y="3203"/>
                    <a:pt x="19169" y="4203"/>
                    <a:pt x="19241" y="5274"/>
                  </a:cubicBezTo>
                  <a:close/>
                  <a:moveTo>
                    <a:pt x="9549" y="11585"/>
                  </a:moveTo>
                  <a:cubicBezTo>
                    <a:pt x="9609" y="11585"/>
                    <a:pt x="9763" y="11597"/>
                    <a:pt x="9894" y="11537"/>
                  </a:cubicBezTo>
                  <a:cubicBezTo>
                    <a:pt x="11025" y="11061"/>
                    <a:pt x="11907" y="10347"/>
                    <a:pt x="12228" y="9096"/>
                  </a:cubicBezTo>
                  <a:cubicBezTo>
                    <a:pt x="12395" y="8430"/>
                    <a:pt x="12264" y="8192"/>
                    <a:pt x="11609" y="8144"/>
                  </a:cubicBezTo>
                  <a:cubicBezTo>
                    <a:pt x="10442" y="8084"/>
                    <a:pt x="9263" y="8072"/>
                    <a:pt x="8097" y="8049"/>
                  </a:cubicBezTo>
                  <a:cubicBezTo>
                    <a:pt x="7573" y="8049"/>
                    <a:pt x="7239" y="8489"/>
                    <a:pt x="7287" y="9001"/>
                  </a:cubicBezTo>
                  <a:cubicBezTo>
                    <a:pt x="7311" y="9263"/>
                    <a:pt x="7382" y="9501"/>
                    <a:pt x="7406" y="9751"/>
                  </a:cubicBezTo>
                  <a:cubicBezTo>
                    <a:pt x="7549" y="11001"/>
                    <a:pt x="8573" y="11525"/>
                    <a:pt x="9549" y="11585"/>
                  </a:cubicBezTo>
                  <a:close/>
                  <a:moveTo>
                    <a:pt x="6799" y="6108"/>
                  </a:moveTo>
                  <a:lnTo>
                    <a:pt x="6799" y="6108"/>
                  </a:lnTo>
                  <a:lnTo>
                    <a:pt x="6799" y="5953"/>
                  </a:lnTo>
                  <a:cubicBezTo>
                    <a:pt x="6799" y="5620"/>
                    <a:pt x="6739" y="5346"/>
                    <a:pt x="6358" y="5298"/>
                  </a:cubicBezTo>
                  <a:cubicBezTo>
                    <a:pt x="6084" y="5274"/>
                    <a:pt x="5870" y="5513"/>
                    <a:pt x="5822" y="5894"/>
                  </a:cubicBezTo>
                  <a:cubicBezTo>
                    <a:pt x="5799" y="5965"/>
                    <a:pt x="5799" y="6048"/>
                    <a:pt x="5799" y="6120"/>
                  </a:cubicBezTo>
                  <a:cubicBezTo>
                    <a:pt x="5799" y="6608"/>
                    <a:pt x="6013" y="7013"/>
                    <a:pt x="6275" y="7025"/>
                  </a:cubicBezTo>
                  <a:cubicBezTo>
                    <a:pt x="6561" y="7060"/>
                    <a:pt x="6763" y="6703"/>
                    <a:pt x="6799" y="6167"/>
                  </a:cubicBezTo>
                  <a:close/>
                  <a:moveTo>
                    <a:pt x="14240" y="5536"/>
                  </a:moveTo>
                  <a:cubicBezTo>
                    <a:pt x="13383" y="5608"/>
                    <a:pt x="13121" y="6120"/>
                    <a:pt x="13526" y="6822"/>
                  </a:cubicBezTo>
                  <a:cubicBezTo>
                    <a:pt x="13597" y="6941"/>
                    <a:pt x="13752" y="7072"/>
                    <a:pt x="13859" y="7072"/>
                  </a:cubicBezTo>
                  <a:cubicBezTo>
                    <a:pt x="13954" y="7072"/>
                    <a:pt x="14121" y="6941"/>
                    <a:pt x="14181" y="6822"/>
                  </a:cubicBezTo>
                  <a:cubicBezTo>
                    <a:pt x="14359" y="6417"/>
                    <a:pt x="14371" y="6013"/>
                    <a:pt x="14240" y="553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9"/>
            <p:cNvSpPr/>
            <p:nvPr/>
          </p:nvSpPr>
          <p:spPr>
            <a:xfrm>
              <a:off x="3367375" y="3796725"/>
              <a:ext cx="342025" cy="307200"/>
            </a:xfrm>
            <a:custGeom>
              <a:avLst/>
              <a:gdLst/>
              <a:ahLst/>
              <a:cxnLst/>
              <a:rect l="l" t="t" r="r" b="b"/>
              <a:pathLst>
                <a:path w="13681" h="12288" extrusionOk="0">
                  <a:moveTo>
                    <a:pt x="2108" y="12288"/>
                  </a:moveTo>
                  <a:cubicBezTo>
                    <a:pt x="1798" y="11704"/>
                    <a:pt x="2048" y="11276"/>
                    <a:pt x="2096" y="10835"/>
                  </a:cubicBezTo>
                  <a:cubicBezTo>
                    <a:pt x="2108" y="10597"/>
                    <a:pt x="2239" y="10359"/>
                    <a:pt x="2286" y="10121"/>
                  </a:cubicBezTo>
                  <a:cubicBezTo>
                    <a:pt x="2405" y="9621"/>
                    <a:pt x="2298" y="9490"/>
                    <a:pt x="1798" y="9466"/>
                  </a:cubicBezTo>
                  <a:cubicBezTo>
                    <a:pt x="1524" y="9454"/>
                    <a:pt x="1251" y="9490"/>
                    <a:pt x="977" y="9466"/>
                  </a:cubicBezTo>
                  <a:cubicBezTo>
                    <a:pt x="453" y="9430"/>
                    <a:pt x="203" y="9216"/>
                    <a:pt x="96" y="8716"/>
                  </a:cubicBezTo>
                  <a:cubicBezTo>
                    <a:pt x="24" y="8371"/>
                    <a:pt x="0" y="8013"/>
                    <a:pt x="0" y="7668"/>
                  </a:cubicBezTo>
                  <a:cubicBezTo>
                    <a:pt x="12" y="6168"/>
                    <a:pt x="24" y="4680"/>
                    <a:pt x="72" y="3180"/>
                  </a:cubicBezTo>
                  <a:cubicBezTo>
                    <a:pt x="84" y="2799"/>
                    <a:pt x="155" y="2429"/>
                    <a:pt x="191" y="2060"/>
                  </a:cubicBezTo>
                  <a:cubicBezTo>
                    <a:pt x="322" y="810"/>
                    <a:pt x="1286" y="239"/>
                    <a:pt x="2167" y="108"/>
                  </a:cubicBezTo>
                  <a:cubicBezTo>
                    <a:pt x="2703" y="13"/>
                    <a:pt x="3263" y="1"/>
                    <a:pt x="3799" y="1"/>
                  </a:cubicBezTo>
                  <a:cubicBezTo>
                    <a:pt x="5680" y="13"/>
                    <a:pt x="7561" y="48"/>
                    <a:pt x="9430" y="96"/>
                  </a:cubicBezTo>
                  <a:cubicBezTo>
                    <a:pt x="10323" y="120"/>
                    <a:pt x="11228" y="179"/>
                    <a:pt x="12121" y="274"/>
                  </a:cubicBezTo>
                  <a:cubicBezTo>
                    <a:pt x="12788" y="334"/>
                    <a:pt x="13181" y="751"/>
                    <a:pt x="13347" y="1406"/>
                  </a:cubicBezTo>
                  <a:cubicBezTo>
                    <a:pt x="13681" y="2834"/>
                    <a:pt x="13681" y="4275"/>
                    <a:pt x="13597" y="5739"/>
                  </a:cubicBezTo>
                  <a:cubicBezTo>
                    <a:pt x="13538" y="6609"/>
                    <a:pt x="13466" y="7478"/>
                    <a:pt x="13395" y="8359"/>
                  </a:cubicBezTo>
                  <a:cubicBezTo>
                    <a:pt x="13312" y="9156"/>
                    <a:pt x="13062" y="9466"/>
                    <a:pt x="12264" y="9609"/>
                  </a:cubicBezTo>
                  <a:cubicBezTo>
                    <a:pt x="11502" y="9740"/>
                    <a:pt x="10728" y="9811"/>
                    <a:pt x="9954" y="9823"/>
                  </a:cubicBezTo>
                  <a:cubicBezTo>
                    <a:pt x="8585" y="9859"/>
                    <a:pt x="7216" y="9811"/>
                    <a:pt x="5834" y="9788"/>
                  </a:cubicBezTo>
                  <a:cubicBezTo>
                    <a:pt x="5477" y="9764"/>
                    <a:pt x="5287" y="9978"/>
                    <a:pt x="5072" y="10180"/>
                  </a:cubicBezTo>
                  <a:cubicBezTo>
                    <a:pt x="4227" y="11038"/>
                    <a:pt x="3179" y="11633"/>
                    <a:pt x="2108" y="12288"/>
                  </a:cubicBezTo>
                  <a:close/>
                  <a:moveTo>
                    <a:pt x="8752" y="5894"/>
                  </a:moveTo>
                  <a:cubicBezTo>
                    <a:pt x="8490" y="5858"/>
                    <a:pt x="8240" y="5811"/>
                    <a:pt x="8001" y="5799"/>
                  </a:cubicBezTo>
                  <a:cubicBezTo>
                    <a:pt x="7216" y="5751"/>
                    <a:pt x="6406" y="5739"/>
                    <a:pt x="5620" y="5680"/>
                  </a:cubicBezTo>
                  <a:cubicBezTo>
                    <a:pt x="5275" y="5656"/>
                    <a:pt x="5132" y="5870"/>
                    <a:pt x="5025" y="6132"/>
                  </a:cubicBezTo>
                  <a:cubicBezTo>
                    <a:pt x="4846" y="6597"/>
                    <a:pt x="5358" y="7978"/>
                    <a:pt x="6049" y="8204"/>
                  </a:cubicBezTo>
                  <a:cubicBezTo>
                    <a:pt x="7168" y="8573"/>
                    <a:pt x="8823" y="7442"/>
                    <a:pt x="8835" y="6275"/>
                  </a:cubicBezTo>
                  <a:cubicBezTo>
                    <a:pt x="8835" y="6168"/>
                    <a:pt x="8787" y="6049"/>
                    <a:pt x="8752" y="5894"/>
                  </a:cubicBezTo>
                  <a:close/>
                  <a:moveTo>
                    <a:pt x="3703" y="3132"/>
                  </a:moveTo>
                  <a:cubicBezTo>
                    <a:pt x="3358" y="3596"/>
                    <a:pt x="3287" y="4013"/>
                    <a:pt x="3406" y="4454"/>
                  </a:cubicBezTo>
                  <a:cubicBezTo>
                    <a:pt x="3429" y="4573"/>
                    <a:pt x="3596" y="4715"/>
                    <a:pt x="3703" y="4715"/>
                  </a:cubicBezTo>
                  <a:cubicBezTo>
                    <a:pt x="3810" y="4715"/>
                    <a:pt x="4001" y="4608"/>
                    <a:pt x="4025" y="4501"/>
                  </a:cubicBezTo>
                  <a:cubicBezTo>
                    <a:pt x="4144" y="4037"/>
                    <a:pt x="4144" y="3572"/>
                    <a:pt x="3703" y="3132"/>
                  </a:cubicBezTo>
                  <a:close/>
                  <a:moveTo>
                    <a:pt x="9835" y="3156"/>
                  </a:moveTo>
                  <a:cubicBezTo>
                    <a:pt x="9490" y="3537"/>
                    <a:pt x="9561" y="3906"/>
                    <a:pt x="9644" y="4263"/>
                  </a:cubicBezTo>
                  <a:cubicBezTo>
                    <a:pt x="9668" y="4382"/>
                    <a:pt x="9847" y="4561"/>
                    <a:pt x="9906" y="4549"/>
                  </a:cubicBezTo>
                  <a:cubicBezTo>
                    <a:pt x="10037" y="4501"/>
                    <a:pt x="10240" y="4382"/>
                    <a:pt x="10264" y="4263"/>
                  </a:cubicBezTo>
                  <a:cubicBezTo>
                    <a:pt x="10359" y="3858"/>
                    <a:pt x="10276" y="3477"/>
                    <a:pt x="9835" y="31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9"/>
            <p:cNvSpPr/>
            <p:nvPr/>
          </p:nvSpPr>
          <p:spPr>
            <a:xfrm>
              <a:off x="3809400" y="3775000"/>
              <a:ext cx="128600" cy="88125"/>
            </a:xfrm>
            <a:custGeom>
              <a:avLst/>
              <a:gdLst/>
              <a:ahLst/>
              <a:cxnLst/>
              <a:rect l="l" t="t" r="r" b="b"/>
              <a:pathLst>
                <a:path w="5144" h="3525" extrusionOk="0">
                  <a:moveTo>
                    <a:pt x="2298" y="3513"/>
                  </a:moveTo>
                  <a:cubicBezTo>
                    <a:pt x="1322" y="3453"/>
                    <a:pt x="298" y="2929"/>
                    <a:pt x="155" y="1691"/>
                  </a:cubicBezTo>
                  <a:cubicBezTo>
                    <a:pt x="131" y="1441"/>
                    <a:pt x="60" y="1203"/>
                    <a:pt x="36" y="953"/>
                  </a:cubicBezTo>
                  <a:cubicBezTo>
                    <a:pt x="0" y="429"/>
                    <a:pt x="334" y="0"/>
                    <a:pt x="846" y="0"/>
                  </a:cubicBezTo>
                  <a:cubicBezTo>
                    <a:pt x="2024" y="0"/>
                    <a:pt x="3179" y="24"/>
                    <a:pt x="4358" y="84"/>
                  </a:cubicBezTo>
                  <a:cubicBezTo>
                    <a:pt x="5013" y="120"/>
                    <a:pt x="5144" y="370"/>
                    <a:pt x="4977" y="1036"/>
                  </a:cubicBezTo>
                  <a:cubicBezTo>
                    <a:pt x="4667" y="2286"/>
                    <a:pt x="3774" y="3001"/>
                    <a:pt x="2643" y="3477"/>
                  </a:cubicBezTo>
                  <a:cubicBezTo>
                    <a:pt x="2524" y="3525"/>
                    <a:pt x="2358" y="3513"/>
                    <a:pt x="2298" y="3513"/>
                  </a:cubicBezTo>
                  <a:close/>
                  <a:moveTo>
                    <a:pt x="4429" y="870"/>
                  </a:moveTo>
                  <a:cubicBezTo>
                    <a:pt x="4203" y="798"/>
                    <a:pt x="4048" y="715"/>
                    <a:pt x="3882" y="691"/>
                  </a:cubicBezTo>
                  <a:cubicBezTo>
                    <a:pt x="3108" y="631"/>
                    <a:pt x="2334" y="584"/>
                    <a:pt x="1572" y="572"/>
                  </a:cubicBezTo>
                  <a:cubicBezTo>
                    <a:pt x="1346" y="572"/>
                    <a:pt x="1131" y="631"/>
                    <a:pt x="917" y="727"/>
                  </a:cubicBezTo>
                  <a:cubicBezTo>
                    <a:pt x="798" y="774"/>
                    <a:pt x="667" y="905"/>
                    <a:pt x="631" y="1024"/>
                  </a:cubicBezTo>
                  <a:cubicBezTo>
                    <a:pt x="357" y="2036"/>
                    <a:pt x="1429" y="3179"/>
                    <a:pt x="2441" y="2894"/>
                  </a:cubicBezTo>
                  <a:cubicBezTo>
                    <a:pt x="3405" y="2620"/>
                    <a:pt x="4179" y="2048"/>
                    <a:pt x="4429" y="8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9"/>
            <p:cNvSpPr/>
            <p:nvPr/>
          </p:nvSpPr>
          <p:spPr>
            <a:xfrm>
              <a:off x="3772775" y="3705350"/>
              <a:ext cx="25325" cy="44375"/>
            </a:xfrm>
            <a:custGeom>
              <a:avLst/>
              <a:gdLst/>
              <a:ahLst/>
              <a:cxnLst/>
              <a:rect l="l" t="t" r="r" b="b"/>
              <a:pathLst>
                <a:path w="1013" h="1775" extrusionOk="0">
                  <a:moveTo>
                    <a:pt x="1013" y="822"/>
                  </a:moveTo>
                  <a:lnTo>
                    <a:pt x="1013" y="893"/>
                  </a:lnTo>
                  <a:cubicBezTo>
                    <a:pt x="977" y="1429"/>
                    <a:pt x="775" y="1774"/>
                    <a:pt x="489" y="1751"/>
                  </a:cubicBezTo>
                  <a:cubicBezTo>
                    <a:pt x="215" y="1727"/>
                    <a:pt x="1" y="1334"/>
                    <a:pt x="13" y="846"/>
                  </a:cubicBezTo>
                  <a:cubicBezTo>
                    <a:pt x="13" y="774"/>
                    <a:pt x="13" y="691"/>
                    <a:pt x="36" y="620"/>
                  </a:cubicBezTo>
                  <a:cubicBezTo>
                    <a:pt x="84" y="239"/>
                    <a:pt x="298" y="0"/>
                    <a:pt x="572" y="24"/>
                  </a:cubicBezTo>
                  <a:cubicBezTo>
                    <a:pt x="953" y="72"/>
                    <a:pt x="1013" y="358"/>
                    <a:pt x="1013" y="679"/>
                  </a:cubicBezTo>
                  <a:lnTo>
                    <a:pt x="1013" y="82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9"/>
            <p:cNvSpPr/>
            <p:nvPr/>
          </p:nvSpPr>
          <p:spPr>
            <a:xfrm>
              <a:off x="3956125" y="3711600"/>
              <a:ext cx="31300" cy="38425"/>
            </a:xfrm>
            <a:custGeom>
              <a:avLst/>
              <a:gdLst/>
              <a:ahLst/>
              <a:cxnLst/>
              <a:rect l="l" t="t" r="r" b="b"/>
              <a:pathLst>
                <a:path w="1252" h="1537" extrusionOk="0">
                  <a:moveTo>
                    <a:pt x="1120" y="0"/>
                  </a:moveTo>
                  <a:cubicBezTo>
                    <a:pt x="1251" y="465"/>
                    <a:pt x="1239" y="881"/>
                    <a:pt x="1061" y="1286"/>
                  </a:cubicBezTo>
                  <a:cubicBezTo>
                    <a:pt x="1013" y="1405"/>
                    <a:pt x="858" y="1536"/>
                    <a:pt x="739" y="1536"/>
                  </a:cubicBezTo>
                  <a:cubicBezTo>
                    <a:pt x="620" y="1536"/>
                    <a:pt x="465" y="1405"/>
                    <a:pt x="406" y="1286"/>
                  </a:cubicBezTo>
                  <a:cubicBezTo>
                    <a:pt x="1" y="596"/>
                    <a:pt x="263" y="96"/>
                    <a:pt x="11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9"/>
            <p:cNvSpPr/>
            <p:nvPr/>
          </p:nvSpPr>
          <p:spPr>
            <a:xfrm>
              <a:off x="3488825" y="3938125"/>
              <a:ext cx="99425" cy="73525"/>
            </a:xfrm>
            <a:custGeom>
              <a:avLst/>
              <a:gdLst/>
              <a:ahLst/>
              <a:cxnLst/>
              <a:rect l="l" t="t" r="r" b="b"/>
              <a:pathLst>
                <a:path w="3977" h="2941" extrusionOk="0">
                  <a:moveTo>
                    <a:pt x="3894" y="238"/>
                  </a:moveTo>
                  <a:cubicBezTo>
                    <a:pt x="3917" y="393"/>
                    <a:pt x="3977" y="512"/>
                    <a:pt x="3977" y="631"/>
                  </a:cubicBezTo>
                  <a:cubicBezTo>
                    <a:pt x="3965" y="1810"/>
                    <a:pt x="2310" y="2941"/>
                    <a:pt x="1191" y="2560"/>
                  </a:cubicBezTo>
                  <a:cubicBezTo>
                    <a:pt x="512" y="2346"/>
                    <a:pt x="0" y="953"/>
                    <a:pt x="167" y="500"/>
                  </a:cubicBezTo>
                  <a:cubicBezTo>
                    <a:pt x="274" y="226"/>
                    <a:pt x="417" y="0"/>
                    <a:pt x="762" y="36"/>
                  </a:cubicBezTo>
                  <a:cubicBezTo>
                    <a:pt x="1548" y="83"/>
                    <a:pt x="2358" y="107"/>
                    <a:pt x="3143" y="155"/>
                  </a:cubicBezTo>
                  <a:cubicBezTo>
                    <a:pt x="3393" y="155"/>
                    <a:pt x="3632" y="202"/>
                    <a:pt x="3894" y="238"/>
                  </a:cubicBezTo>
                  <a:close/>
                  <a:moveTo>
                    <a:pt x="3310" y="822"/>
                  </a:moveTo>
                  <a:cubicBezTo>
                    <a:pt x="2441" y="524"/>
                    <a:pt x="1596" y="738"/>
                    <a:pt x="738" y="703"/>
                  </a:cubicBezTo>
                  <a:cubicBezTo>
                    <a:pt x="691" y="1274"/>
                    <a:pt x="810" y="1726"/>
                    <a:pt x="1286" y="1953"/>
                  </a:cubicBezTo>
                  <a:cubicBezTo>
                    <a:pt x="1774" y="2191"/>
                    <a:pt x="2250" y="1941"/>
                    <a:pt x="2715" y="1726"/>
                  </a:cubicBezTo>
                  <a:cubicBezTo>
                    <a:pt x="3060" y="1572"/>
                    <a:pt x="3298" y="1298"/>
                    <a:pt x="3310"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9"/>
            <p:cNvSpPr/>
            <p:nvPr/>
          </p:nvSpPr>
          <p:spPr>
            <a:xfrm>
              <a:off x="3449525" y="3875000"/>
              <a:ext cx="21450" cy="39925"/>
            </a:xfrm>
            <a:custGeom>
              <a:avLst/>
              <a:gdLst/>
              <a:ahLst/>
              <a:cxnLst/>
              <a:rect l="l" t="t" r="r" b="b"/>
              <a:pathLst>
                <a:path w="858" h="1597" extrusionOk="0">
                  <a:moveTo>
                    <a:pt x="417" y="1"/>
                  </a:moveTo>
                  <a:cubicBezTo>
                    <a:pt x="858" y="441"/>
                    <a:pt x="858" y="906"/>
                    <a:pt x="739" y="1370"/>
                  </a:cubicBezTo>
                  <a:cubicBezTo>
                    <a:pt x="715" y="1477"/>
                    <a:pt x="524" y="1596"/>
                    <a:pt x="417" y="1596"/>
                  </a:cubicBezTo>
                  <a:cubicBezTo>
                    <a:pt x="310" y="1573"/>
                    <a:pt x="143" y="1442"/>
                    <a:pt x="120" y="1323"/>
                  </a:cubicBezTo>
                  <a:cubicBezTo>
                    <a:pt x="1" y="882"/>
                    <a:pt x="72" y="441"/>
                    <a:pt x="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9"/>
            <p:cNvSpPr/>
            <p:nvPr/>
          </p:nvSpPr>
          <p:spPr>
            <a:xfrm>
              <a:off x="3604600" y="3875600"/>
              <a:ext cx="21750" cy="35150"/>
            </a:xfrm>
            <a:custGeom>
              <a:avLst/>
              <a:gdLst/>
              <a:ahLst/>
              <a:cxnLst/>
              <a:rect l="l" t="t" r="r" b="b"/>
              <a:pathLst>
                <a:path w="870" h="1406" extrusionOk="0">
                  <a:moveTo>
                    <a:pt x="346" y="1"/>
                  </a:moveTo>
                  <a:cubicBezTo>
                    <a:pt x="787" y="322"/>
                    <a:pt x="870" y="703"/>
                    <a:pt x="775" y="1108"/>
                  </a:cubicBezTo>
                  <a:cubicBezTo>
                    <a:pt x="751" y="1227"/>
                    <a:pt x="548" y="1358"/>
                    <a:pt x="417" y="1394"/>
                  </a:cubicBezTo>
                  <a:cubicBezTo>
                    <a:pt x="358" y="1406"/>
                    <a:pt x="179" y="1227"/>
                    <a:pt x="155" y="1108"/>
                  </a:cubicBezTo>
                  <a:cubicBezTo>
                    <a:pt x="72" y="763"/>
                    <a:pt x="1" y="382"/>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9"/>
            <p:cNvSpPr/>
            <p:nvPr/>
          </p:nvSpPr>
          <p:spPr>
            <a:xfrm>
              <a:off x="3817725" y="3789275"/>
              <a:ext cx="102425" cy="65525"/>
            </a:xfrm>
            <a:custGeom>
              <a:avLst/>
              <a:gdLst/>
              <a:ahLst/>
              <a:cxnLst/>
              <a:rect l="l" t="t" r="r" b="b"/>
              <a:pathLst>
                <a:path w="4097" h="2621" extrusionOk="0">
                  <a:moveTo>
                    <a:pt x="4096" y="299"/>
                  </a:moveTo>
                  <a:cubicBezTo>
                    <a:pt x="3858" y="1477"/>
                    <a:pt x="3072" y="2049"/>
                    <a:pt x="2108" y="2323"/>
                  </a:cubicBezTo>
                  <a:cubicBezTo>
                    <a:pt x="1072" y="2620"/>
                    <a:pt x="1" y="1465"/>
                    <a:pt x="298" y="453"/>
                  </a:cubicBezTo>
                  <a:cubicBezTo>
                    <a:pt x="334" y="334"/>
                    <a:pt x="465" y="203"/>
                    <a:pt x="584" y="156"/>
                  </a:cubicBezTo>
                  <a:cubicBezTo>
                    <a:pt x="798" y="60"/>
                    <a:pt x="1013" y="1"/>
                    <a:pt x="1239" y="1"/>
                  </a:cubicBezTo>
                  <a:cubicBezTo>
                    <a:pt x="2013" y="25"/>
                    <a:pt x="2787" y="60"/>
                    <a:pt x="3549" y="120"/>
                  </a:cubicBezTo>
                  <a:cubicBezTo>
                    <a:pt x="3715" y="144"/>
                    <a:pt x="3870" y="227"/>
                    <a:pt x="4096" y="2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9"/>
            <p:cNvSpPr/>
            <p:nvPr/>
          </p:nvSpPr>
          <p:spPr>
            <a:xfrm>
              <a:off x="3505775" y="3951500"/>
              <a:ext cx="65825" cy="41400"/>
            </a:xfrm>
            <a:custGeom>
              <a:avLst/>
              <a:gdLst/>
              <a:ahLst/>
              <a:cxnLst/>
              <a:rect l="l" t="t" r="r" b="b"/>
              <a:pathLst>
                <a:path w="2633" h="1656" extrusionOk="0">
                  <a:moveTo>
                    <a:pt x="2632" y="287"/>
                  </a:moveTo>
                  <a:cubicBezTo>
                    <a:pt x="2620" y="763"/>
                    <a:pt x="2382" y="1037"/>
                    <a:pt x="2025" y="1191"/>
                  </a:cubicBezTo>
                  <a:cubicBezTo>
                    <a:pt x="1572" y="1406"/>
                    <a:pt x="1084" y="1656"/>
                    <a:pt x="596" y="1418"/>
                  </a:cubicBezTo>
                  <a:cubicBezTo>
                    <a:pt x="132" y="1191"/>
                    <a:pt x="1" y="739"/>
                    <a:pt x="37" y="168"/>
                  </a:cubicBezTo>
                  <a:cubicBezTo>
                    <a:pt x="918" y="203"/>
                    <a:pt x="1763" y="1"/>
                    <a:pt x="2632" y="2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9"/>
            <p:cNvSpPr/>
            <p:nvPr/>
          </p:nvSpPr>
          <p:spPr>
            <a:xfrm>
              <a:off x="3348925" y="3556225"/>
              <a:ext cx="776300" cy="567650"/>
            </a:xfrm>
            <a:custGeom>
              <a:avLst/>
              <a:gdLst/>
              <a:ahLst/>
              <a:cxnLst/>
              <a:rect l="l" t="t" r="r" b="b"/>
              <a:pathLst>
                <a:path w="31052" h="22706" extrusionOk="0">
                  <a:moveTo>
                    <a:pt x="30837" y="2477"/>
                  </a:moveTo>
                  <a:cubicBezTo>
                    <a:pt x="30695" y="1560"/>
                    <a:pt x="30159" y="1012"/>
                    <a:pt x="29313" y="905"/>
                  </a:cubicBezTo>
                  <a:cubicBezTo>
                    <a:pt x="27920" y="739"/>
                    <a:pt x="26432" y="596"/>
                    <a:pt x="24753" y="441"/>
                  </a:cubicBezTo>
                  <a:cubicBezTo>
                    <a:pt x="23956" y="381"/>
                    <a:pt x="23134" y="334"/>
                    <a:pt x="22348" y="310"/>
                  </a:cubicBezTo>
                  <a:cubicBezTo>
                    <a:pt x="22015" y="298"/>
                    <a:pt x="21705" y="274"/>
                    <a:pt x="21372" y="262"/>
                  </a:cubicBezTo>
                  <a:lnTo>
                    <a:pt x="19765" y="179"/>
                  </a:lnTo>
                  <a:cubicBezTo>
                    <a:pt x="18455" y="96"/>
                    <a:pt x="17086" y="24"/>
                    <a:pt x="15752" y="0"/>
                  </a:cubicBezTo>
                  <a:lnTo>
                    <a:pt x="15562" y="0"/>
                  </a:lnTo>
                  <a:cubicBezTo>
                    <a:pt x="14371" y="0"/>
                    <a:pt x="13359" y="215"/>
                    <a:pt x="12478" y="667"/>
                  </a:cubicBezTo>
                  <a:cubicBezTo>
                    <a:pt x="12002" y="905"/>
                    <a:pt x="11692" y="1227"/>
                    <a:pt x="11478" y="1679"/>
                  </a:cubicBezTo>
                  <a:cubicBezTo>
                    <a:pt x="11002" y="2727"/>
                    <a:pt x="10716" y="3846"/>
                    <a:pt x="10644" y="4977"/>
                  </a:cubicBezTo>
                  <a:cubicBezTo>
                    <a:pt x="10597" y="5703"/>
                    <a:pt x="10573" y="6454"/>
                    <a:pt x="10549" y="7168"/>
                  </a:cubicBezTo>
                  <a:lnTo>
                    <a:pt x="10513" y="8287"/>
                  </a:lnTo>
                  <a:cubicBezTo>
                    <a:pt x="10513" y="8430"/>
                    <a:pt x="10490" y="8573"/>
                    <a:pt x="10478" y="8728"/>
                  </a:cubicBezTo>
                  <a:cubicBezTo>
                    <a:pt x="10478" y="8775"/>
                    <a:pt x="10466" y="8823"/>
                    <a:pt x="10466" y="8871"/>
                  </a:cubicBezTo>
                  <a:cubicBezTo>
                    <a:pt x="10418" y="8882"/>
                    <a:pt x="10371" y="8882"/>
                    <a:pt x="10335" y="8894"/>
                  </a:cubicBezTo>
                  <a:cubicBezTo>
                    <a:pt x="10168" y="8930"/>
                    <a:pt x="10037" y="8954"/>
                    <a:pt x="9894" y="8966"/>
                  </a:cubicBezTo>
                  <a:cubicBezTo>
                    <a:pt x="9406" y="8990"/>
                    <a:pt x="8858" y="8990"/>
                    <a:pt x="8299" y="8990"/>
                  </a:cubicBezTo>
                  <a:cubicBezTo>
                    <a:pt x="7906" y="8990"/>
                    <a:pt x="7549" y="8990"/>
                    <a:pt x="7204" y="8966"/>
                  </a:cubicBezTo>
                  <a:cubicBezTo>
                    <a:pt x="6668" y="8954"/>
                    <a:pt x="6132" y="8930"/>
                    <a:pt x="5596" y="8906"/>
                  </a:cubicBezTo>
                  <a:cubicBezTo>
                    <a:pt x="4941" y="8882"/>
                    <a:pt x="4275" y="8847"/>
                    <a:pt x="3608" y="8835"/>
                  </a:cubicBezTo>
                  <a:lnTo>
                    <a:pt x="3560" y="8835"/>
                  </a:lnTo>
                  <a:cubicBezTo>
                    <a:pt x="1834" y="8835"/>
                    <a:pt x="476" y="9954"/>
                    <a:pt x="286" y="11561"/>
                  </a:cubicBezTo>
                  <a:cubicBezTo>
                    <a:pt x="48" y="13490"/>
                    <a:pt x="0" y="15574"/>
                    <a:pt x="143" y="17741"/>
                  </a:cubicBezTo>
                  <a:cubicBezTo>
                    <a:pt x="238" y="19419"/>
                    <a:pt x="679" y="19610"/>
                    <a:pt x="1953" y="19800"/>
                  </a:cubicBezTo>
                  <a:cubicBezTo>
                    <a:pt x="2072" y="19824"/>
                    <a:pt x="2227" y="19848"/>
                    <a:pt x="2262" y="19896"/>
                  </a:cubicBezTo>
                  <a:cubicBezTo>
                    <a:pt x="2298" y="19943"/>
                    <a:pt x="2286" y="20086"/>
                    <a:pt x="2262" y="20217"/>
                  </a:cubicBezTo>
                  <a:cubicBezTo>
                    <a:pt x="2251" y="20324"/>
                    <a:pt x="2227" y="20431"/>
                    <a:pt x="2203" y="20539"/>
                  </a:cubicBezTo>
                  <a:cubicBezTo>
                    <a:pt x="2179" y="20670"/>
                    <a:pt x="2143" y="20812"/>
                    <a:pt x="2131" y="20967"/>
                  </a:cubicBezTo>
                  <a:cubicBezTo>
                    <a:pt x="2084" y="21336"/>
                    <a:pt x="2048" y="21765"/>
                    <a:pt x="2060" y="22182"/>
                  </a:cubicBezTo>
                  <a:cubicBezTo>
                    <a:pt x="2072" y="22575"/>
                    <a:pt x="2286" y="22706"/>
                    <a:pt x="2477" y="22706"/>
                  </a:cubicBezTo>
                  <a:cubicBezTo>
                    <a:pt x="2584" y="22706"/>
                    <a:pt x="2715" y="22658"/>
                    <a:pt x="2834" y="22586"/>
                  </a:cubicBezTo>
                  <a:cubicBezTo>
                    <a:pt x="2965" y="22503"/>
                    <a:pt x="3096" y="22396"/>
                    <a:pt x="3239" y="22301"/>
                  </a:cubicBezTo>
                  <a:cubicBezTo>
                    <a:pt x="3322" y="22229"/>
                    <a:pt x="3417" y="22170"/>
                    <a:pt x="3513" y="22110"/>
                  </a:cubicBezTo>
                  <a:cubicBezTo>
                    <a:pt x="4453" y="21467"/>
                    <a:pt x="5227" y="20932"/>
                    <a:pt x="6049" y="20384"/>
                  </a:cubicBezTo>
                  <a:lnTo>
                    <a:pt x="6108" y="20336"/>
                  </a:lnTo>
                  <a:cubicBezTo>
                    <a:pt x="6275" y="20241"/>
                    <a:pt x="6418" y="20122"/>
                    <a:pt x="6584" y="20098"/>
                  </a:cubicBezTo>
                  <a:cubicBezTo>
                    <a:pt x="7084" y="20027"/>
                    <a:pt x="7608" y="20015"/>
                    <a:pt x="8061" y="20015"/>
                  </a:cubicBezTo>
                  <a:cubicBezTo>
                    <a:pt x="8632" y="20003"/>
                    <a:pt x="9216" y="20003"/>
                    <a:pt x="9811" y="20003"/>
                  </a:cubicBezTo>
                  <a:cubicBezTo>
                    <a:pt x="10859" y="19979"/>
                    <a:pt x="11942" y="19979"/>
                    <a:pt x="13002" y="19943"/>
                  </a:cubicBezTo>
                  <a:cubicBezTo>
                    <a:pt x="14097" y="19896"/>
                    <a:pt x="14693" y="19288"/>
                    <a:pt x="14764" y="18110"/>
                  </a:cubicBezTo>
                  <a:cubicBezTo>
                    <a:pt x="14812" y="17360"/>
                    <a:pt x="14883" y="16621"/>
                    <a:pt x="14966" y="15895"/>
                  </a:cubicBezTo>
                  <a:lnTo>
                    <a:pt x="14978" y="15728"/>
                  </a:lnTo>
                  <a:cubicBezTo>
                    <a:pt x="14990" y="15633"/>
                    <a:pt x="15026" y="15538"/>
                    <a:pt x="15050" y="15431"/>
                  </a:cubicBezTo>
                  <a:cubicBezTo>
                    <a:pt x="15050" y="15419"/>
                    <a:pt x="15062" y="15395"/>
                    <a:pt x="15062" y="15371"/>
                  </a:cubicBezTo>
                  <a:lnTo>
                    <a:pt x="15085" y="15371"/>
                  </a:lnTo>
                  <a:cubicBezTo>
                    <a:pt x="15097" y="15371"/>
                    <a:pt x="15121" y="15359"/>
                    <a:pt x="15121" y="15359"/>
                  </a:cubicBezTo>
                  <a:cubicBezTo>
                    <a:pt x="16109" y="15443"/>
                    <a:pt x="17086" y="15514"/>
                    <a:pt x="18062" y="15609"/>
                  </a:cubicBezTo>
                  <a:cubicBezTo>
                    <a:pt x="19265" y="15717"/>
                    <a:pt x="20467" y="15812"/>
                    <a:pt x="21693" y="15919"/>
                  </a:cubicBezTo>
                  <a:cubicBezTo>
                    <a:pt x="22134" y="15967"/>
                    <a:pt x="22432" y="16109"/>
                    <a:pt x="22682" y="16431"/>
                  </a:cubicBezTo>
                  <a:cubicBezTo>
                    <a:pt x="23158" y="17026"/>
                    <a:pt x="23658" y="17622"/>
                    <a:pt x="24146" y="18181"/>
                  </a:cubicBezTo>
                  <a:lnTo>
                    <a:pt x="24265" y="18336"/>
                  </a:lnTo>
                  <a:cubicBezTo>
                    <a:pt x="24682" y="18836"/>
                    <a:pt x="25289" y="19050"/>
                    <a:pt x="25765" y="19169"/>
                  </a:cubicBezTo>
                  <a:cubicBezTo>
                    <a:pt x="25920" y="19205"/>
                    <a:pt x="26039" y="19229"/>
                    <a:pt x="26123" y="19229"/>
                  </a:cubicBezTo>
                  <a:cubicBezTo>
                    <a:pt x="26551" y="19229"/>
                    <a:pt x="26694" y="18896"/>
                    <a:pt x="26765" y="18574"/>
                  </a:cubicBezTo>
                  <a:cubicBezTo>
                    <a:pt x="26837" y="18253"/>
                    <a:pt x="26873" y="17931"/>
                    <a:pt x="26896" y="17622"/>
                  </a:cubicBezTo>
                  <a:cubicBezTo>
                    <a:pt x="26908" y="17526"/>
                    <a:pt x="26908" y="17455"/>
                    <a:pt x="26932" y="17360"/>
                  </a:cubicBezTo>
                  <a:cubicBezTo>
                    <a:pt x="26968" y="16979"/>
                    <a:pt x="27004" y="16586"/>
                    <a:pt x="27027" y="16193"/>
                  </a:cubicBezTo>
                  <a:cubicBezTo>
                    <a:pt x="27051" y="16038"/>
                    <a:pt x="27063" y="15907"/>
                    <a:pt x="27075" y="15752"/>
                  </a:cubicBezTo>
                  <a:cubicBezTo>
                    <a:pt x="27087" y="15752"/>
                    <a:pt x="27123" y="15752"/>
                    <a:pt x="27135" y="15740"/>
                  </a:cubicBezTo>
                  <a:cubicBezTo>
                    <a:pt x="27230" y="15728"/>
                    <a:pt x="27301" y="15717"/>
                    <a:pt x="27373" y="15717"/>
                  </a:cubicBezTo>
                  <a:lnTo>
                    <a:pt x="27420" y="15717"/>
                  </a:lnTo>
                  <a:cubicBezTo>
                    <a:pt x="28325" y="15717"/>
                    <a:pt x="29063" y="15300"/>
                    <a:pt x="29683" y="14883"/>
                  </a:cubicBezTo>
                  <a:cubicBezTo>
                    <a:pt x="30349" y="14431"/>
                    <a:pt x="30683" y="13823"/>
                    <a:pt x="30718" y="13002"/>
                  </a:cubicBezTo>
                  <a:cubicBezTo>
                    <a:pt x="30730" y="12764"/>
                    <a:pt x="30730" y="12526"/>
                    <a:pt x="30730" y="12299"/>
                  </a:cubicBezTo>
                  <a:cubicBezTo>
                    <a:pt x="30730" y="12097"/>
                    <a:pt x="30730" y="11871"/>
                    <a:pt x="30754" y="11668"/>
                  </a:cubicBezTo>
                  <a:cubicBezTo>
                    <a:pt x="30778" y="10966"/>
                    <a:pt x="30814" y="10252"/>
                    <a:pt x="30826" y="9549"/>
                  </a:cubicBezTo>
                  <a:cubicBezTo>
                    <a:pt x="30885" y="7930"/>
                    <a:pt x="30956" y="6263"/>
                    <a:pt x="30992" y="4608"/>
                  </a:cubicBezTo>
                  <a:cubicBezTo>
                    <a:pt x="31052" y="3846"/>
                    <a:pt x="30945" y="3108"/>
                    <a:pt x="30837" y="2477"/>
                  </a:cubicBezTo>
                  <a:close/>
                  <a:moveTo>
                    <a:pt x="30171" y="7120"/>
                  </a:moveTo>
                  <a:cubicBezTo>
                    <a:pt x="30099" y="8132"/>
                    <a:pt x="30040" y="9180"/>
                    <a:pt x="29980" y="10216"/>
                  </a:cubicBezTo>
                  <a:cubicBezTo>
                    <a:pt x="29968" y="10597"/>
                    <a:pt x="29944" y="10966"/>
                    <a:pt x="29933" y="11323"/>
                  </a:cubicBezTo>
                  <a:cubicBezTo>
                    <a:pt x="29921" y="11692"/>
                    <a:pt x="29921" y="12085"/>
                    <a:pt x="29885" y="12454"/>
                  </a:cubicBezTo>
                  <a:cubicBezTo>
                    <a:pt x="29802" y="13812"/>
                    <a:pt x="28742" y="14800"/>
                    <a:pt x="27361" y="14800"/>
                  </a:cubicBezTo>
                  <a:lnTo>
                    <a:pt x="27254" y="14800"/>
                  </a:lnTo>
                  <a:cubicBezTo>
                    <a:pt x="27206" y="14800"/>
                    <a:pt x="27182" y="14788"/>
                    <a:pt x="27135" y="14788"/>
                  </a:cubicBezTo>
                  <a:cubicBezTo>
                    <a:pt x="27075" y="14776"/>
                    <a:pt x="27027" y="14776"/>
                    <a:pt x="26968" y="14752"/>
                  </a:cubicBezTo>
                  <a:lnTo>
                    <a:pt x="26873" y="14752"/>
                  </a:lnTo>
                  <a:cubicBezTo>
                    <a:pt x="26396" y="14752"/>
                    <a:pt x="26289" y="14966"/>
                    <a:pt x="26242" y="15395"/>
                  </a:cubicBezTo>
                  <a:cubicBezTo>
                    <a:pt x="26218" y="15764"/>
                    <a:pt x="26194" y="16145"/>
                    <a:pt x="26182" y="16502"/>
                  </a:cubicBezTo>
                  <a:cubicBezTo>
                    <a:pt x="26182" y="16657"/>
                    <a:pt x="26170" y="16812"/>
                    <a:pt x="26170" y="16979"/>
                  </a:cubicBezTo>
                  <a:lnTo>
                    <a:pt x="26170" y="17122"/>
                  </a:lnTo>
                  <a:cubicBezTo>
                    <a:pt x="26170" y="17229"/>
                    <a:pt x="26170" y="17312"/>
                    <a:pt x="26158" y="17407"/>
                  </a:cubicBezTo>
                  <a:cubicBezTo>
                    <a:pt x="26134" y="17467"/>
                    <a:pt x="26134" y="17538"/>
                    <a:pt x="26134" y="17598"/>
                  </a:cubicBezTo>
                  <a:cubicBezTo>
                    <a:pt x="26111" y="17884"/>
                    <a:pt x="26099" y="18062"/>
                    <a:pt x="25896" y="18134"/>
                  </a:cubicBezTo>
                  <a:cubicBezTo>
                    <a:pt x="25825" y="18169"/>
                    <a:pt x="25753" y="18181"/>
                    <a:pt x="25694" y="18181"/>
                  </a:cubicBezTo>
                  <a:cubicBezTo>
                    <a:pt x="25420" y="18181"/>
                    <a:pt x="25206" y="18003"/>
                    <a:pt x="25063" y="17836"/>
                  </a:cubicBezTo>
                  <a:lnTo>
                    <a:pt x="24837" y="17586"/>
                  </a:lnTo>
                  <a:cubicBezTo>
                    <a:pt x="24265" y="16931"/>
                    <a:pt x="23670" y="16264"/>
                    <a:pt x="23134" y="15574"/>
                  </a:cubicBezTo>
                  <a:cubicBezTo>
                    <a:pt x="22836" y="15193"/>
                    <a:pt x="22491" y="15014"/>
                    <a:pt x="22003" y="15014"/>
                  </a:cubicBezTo>
                  <a:lnTo>
                    <a:pt x="22003" y="15014"/>
                  </a:lnTo>
                  <a:lnTo>
                    <a:pt x="21265" y="15014"/>
                  </a:lnTo>
                  <a:lnTo>
                    <a:pt x="20431" y="15014"/>
                  </a:lnTo>
                  <a:cubicBezTo>
                    <a:pt x="19943" y="15014"/>
                    <a:pt x="19288" y="15014"/>
                    <a:pt x="18634" y="14955"/>
                  </a:cubicBezTo>
                  <a:cubicBezTo>
                    <a:pt x="17562" y="14871"/>
                    <a:pt x="16490" y="14681"/>
                    <a:pt x="15538" y="14514"/>
                  </a:cubicBezTo>
                  <a:cubicBezTo>
                    <a:pt x="15109" y="14443"/>
                    <a:pt x="15097" y="14431"/>
                    <a:pt x="15097" y="13883"/>
                  </a:cubicBezTo>
                  <a:cubicBezTo>
                    <a:pt x="15097" y="12597"/>
                    <a:pt x="14978" y="11538"/>
                    <a:pt x="14704" y="10573"/>
                  </a:cubicBezTo>
                  <a:cubicBezTo>
                    <a:pt x="14466" y="9692"/>
                    <a:pt x="13942" y="9216"/>
                    <a:pt x="13085" y="9097"/>
                  </a:cubicBezTo>
                  <a:cubicBezTo>
                    <a:pt x="12919" y="9085"/>
                    <a:pt x="12740" y="9061"/>
                    <a:pt x="12573" y="9025"/>
                  </a:cubicBezTo>
                  <a:cubicBezTo>
                    <a:pt x="12323" y="8978"/>
                    <a:pt x="12073" y="8942"/>
                    <a:pt x="11823" y="8918"/>
                  </a:cubicBezTo>
                  <a:cubicBezTo>
                    <a:pt x="11502" y="8894"/>
                    <a:pt x="11383" y="8775"/>
                    <a:pt x="11371" y="8501"/>
                  </a:cubicBezTo>
                  <a:lnTo>
                    <a:pt x="11359" y="8228"/>
                  </a:lnTo>
                  <a:cubicBezTo>
                    <a:pt x="11347" y="7704"/>
                    <a:pt x="11311" y="7168"/>
                    <a:pt x="11323" y="6644"/>
                  </a:cubicBezTo>
                  <a:cubicBezTo>
                    <a:pt x="11359" y="5739"/>
                    <a:pt x="11418" y="5049"/>
                    <a:pt x="11502" y="4418"/>
                  </a:cubicBezTo>
                  <a:cubicBezTo>
                    <a:pt x="11585" y="3906"/>
                    <a:pt x="11716" y="3417"/>
                    <a:pt x="11835" y="2929"/>
                  </a:cubicBezTo>
                  <a:cubicBezTo>
                    <a:pt x="11871" y="2822"/>
                    <a:pt x="11895" y="2715"/>
                    <a:pt x="11906" y="2608"/>
                  </a:cubicBezTo>
                  <a:cubicBezTo>
                    <a:pt x="12180" y="1584"/>
                    <a:pt x="13026" y="1262"/>
                    <a:pt x="13847" y="1084"/>
                  </a:cubicBezTo>
                  <a:cubicBezTo>
                    <a:pt x="14550" y="917"/>
                    <a:pt x="15276" y="846"/>
                    <a:pt x="16097" y="846"/>
                  </a:cubicBezTo>
                  <a:cubicBezTo>
                    <a:pt x="16431" y="846"/>
                    <a:pt x="16788" y="858"/>
                    <a:pt x="17169" y="881"/>
                  </a:cubicBezTo>
                  <a:cubicBezTo>
                    <a:pt x="18122" y="965"/>
                    <a:pt x="19098" y="1000"/>
                    <a:pt x="20038" y="1048"/>
                  </a:cubicBezTo>
                  <a:cubicBezTo>
                    <a:pt x="20943" y="1096"/>
                    <a:pt x="21860" y="1143"/>
                    <a:pt x="22789" y="1215"/>
                  </a:cubicBezTo>
                  <a:cubicBezTo>
                    <a:pt x="24313" y="1322"/>
                    <a:pt x="25861" y="1465"/>
                    <a:pt x="27361" y="1620"/>
                  </a:cubicBezTo>
                  <a:cubicBezTo>
                    <a:pt x="27778" y="1655"/>
                    <a:pt x="28194" y="1691"/>
                    <a:pt x="28611" y="1739"/>
                  </a:cubicBezTo>
                  <a:cubicBezTo>
                    <a:pt x="28742" y="1751"/>
                    <a:pt x="28873" y="1774"/>
                    <a:pt x="29016" y="1822"/>
                  </a:cubicBezTo>
                  <a:cubicBezTo>
                    <a:pt x="29075" y="1834"/>
                    <a:pt x="29111" y="1858"/>
                    <a:pt x="29171" y="1870"/>
                  </a:cubicBezTo>
                  <a:cubicBezTo>
                    <a:pt x="29742" y="2001"/>
                    <a:pt x="30040" y="2346"/>
                    <a:pt x="30075" y="2882"/>
                  </a:cubicBezTo>
                  <a:cubicBezTo>
                    <a:pt x="30135" y="3584"/>
                    <a:pt x="30183" y="4263"/>
                    <a:pt x="30230" y="4977"/>
                  </a:cubicBezTo>
                  <a:cubicBezTo>
                    <a:pt x="30242" y="5287"/>
                    <a:pt x="30278" y="5608"/>
                    <a:pt x="30290" y="5930"/>
                  </a:cubicBezTo>
                  <a:cubicBezTo>
                    <a:pt x="30230" y="6334"/>
                    <a:pt x="30206" y="6727"/>
                    <a:pt x="30171" y="7120"/>
                  </a:cubicBezTo>
                  <a:close/>
                  <a:moveTo>
                    <a:pt x="10692" y="19288"/>
                  </a:moveTo>
                  <a:cubicBezTo>
                    <a:pt x="10359" y="19288"/>
                    <a:pt x="10037" y="19300"/>
                    <a:pt x="9704" y="19300"/>
                  </a:cubicBezTo>
                  <a:cubicBezTo>
                    <a:pt x="8692" y="19300"/>
                    <a:pt x="7668" y="19265"/>
                    <a:pt x="6692" y="19253"/>
                  </a:cubicBezTo>
                  <a:lnTo>
                    <a:pt x="6572" y="19253"/>
                  </a:lnTo>
                  <a:cubicBezTo>
                    <a:pt x="6180" y="19253"/>
                    <a:pt x="5953" y="19479"/>
                    <a:pt x="5751" y="19681"/>
                  </a:cubicBezTo>
                  <a:lnTo>
                    <a:pt x="5715" y="19717"/>
                  </a:lnTo>
                  <a:cubicBezTo>
                    <a:pt x="4989" y="20443"/>
                    <a:pt x="4108" y="20979"/>
                    <a:pt x="3191" y="21551"/>
                  </a:cubicBezTo>
                  <a:cubicBezTo>
                    <a:pt x="3096" y="21610"/>
                    <a:pt x="3013" y="21646"/>
                    <a:pt x="2917" y="21705"/>
                  </a:cubicBezTo>
                  <a:cubicBezTo>
                    <a:pt x="2798" y="21396"/>
                    <a:pt x="2858" y="21146"/>
                    <a:pt x="2917" y="20860"/>
                  </a:cubicBezTo>
                  <a:cubicBezTo>
                    <a:pt x="2953" y="20741"/>
                    <a:pt x="2977" y="20622"/>
                    <a:pt x="3001" y="20491"/>
                  </a:cubicBezTo>
                  <a:cubicBezTo>
                    <a:pt x="3013" y="20360"/>
                    <a:pt x="3060" y="20217"/>
                    <a:pt x="3096" y="20086"/>
                  </a:cubicBezTo>
                  <a:cubicBezTo>
                    <a:pt x="3132" y="19979"/>
                    <a:pt x="3179" y="19896"/>
                    <a:pt x="3191" y="19789"/>
                  </a:cubicBezTo>
                  <a:cubicBezTo>
                    <a:pt x="3251" y="19550"/>
                    <a:pt x="3274" y="19312"/>
                    <a:pt x="3143" y="19146"/>
                  </a:cubicBezTo>
                  <a:cubicBezTo>
                    <a:pt x="3024" y="18991"/>
                    <a:pt x="2786" y="18955"/>
                    <a:pt x="2548" y="18943"/>
                  </a:cubicBezTo>
                  <a:lnTo>
                    <a:pt x="2381" y="18943"/>
                  </a:lnTo>
                  <a:lnTo>
                    <a:pt x="2179" y="18943"/>
                  </a:lnTo>
                  <a:lnTo>
                    <a:pt x="1965" y="18943"/>
                  </a:lnTo>
                  <a:lnTo>
                    <a:pt x="1727" y="18943"/>
                  </a:lnTo>
                  <a:cubicBezTo>
                    <a:pt x="1274" y="18907"/>
                    <a:pt x="1072" y="18729"/>
                    <a:pt x="988" y="18300"/>
                  </a:cubicBezTo>
                  <a:cubicBezTo>
                    <a:pt x="917" y="17943"/>
                    <a:pt x="881" y="17598"/>
                    <a:pt x="881" y="17288"/>
                  </a:cubicBezTo>
                  <a:cubicBezTo>
                    <a:pt x="893" y="15836"/>
                    <a:pt x="917" y="14312"/>
                    <a:pt x="953" y="12800"/>
                  </a:cubicBezTo>
                  <a:cubicBezTo>
                    <a:pt x="953" y="12573"/>
                    <a:pt x="1000" y="12335"/>
                    <a:pt x="1036" y="12097"/>
                  </a:cubicBezTo>
                  <a:cubicBezTo>
                    <a:pt x="1048" y="11966"/>
                    <a:pt x="1072" y="11823"/>
                    <a:pt x="1096" y="11692"/>
                  </a:cubicBezTo>
                  <a:cubicBezTo>
                    <a:pt x="1238" y="10264"/>
                    <a:pt x="2548" y="9942"/>
                    <a:pt x="2953" y="9859"/>
                  </a:cubicBezTo>
                  <a:cubicBezTo>
                    <a:pt x="3453" y="9775"/>
                    <a:pt x="3977" y="9775"/>
                    <a:pt x="4382" y="9775"/>
                  </a:cubicBezTo>
                  <a:lnTo>
                    <a:pt x="4572" y="9775"/>
                  </a:lnTo>
                  <a:cubicBezTo>
                    <a:pt x="6751" y="9787"/>
                    <a:pt x="8537" y="9823"/>
                    <a:pt x="10204" y="9859"/>
                  </a:cubicBezTo>
                  <a:cubicBezTo>
                    <a:pt x="11049" y="9883"/>
                    <a:pt x="11930" y="9942"/>
                    <a:pt x="12883" y="10037"/>
                  </a:cubicBezTo>
                  <a:cubicBezTo>
                    <a:pt x="13454" y="10097"/>
                    <a:pt x="13811" y="10430"/>
                    <a:pt x="13966" y="11073"/>
                  </a:cubicBezTo>
                  <a:cubicBezTo>
                    <a:pt x="14335" y="12585"/>
                    <a:pt x="14288" y="14074"/>
                    <a:pt x="14216" y="15359"/>
                  </a:cubicBezTo>
                  <a:cubicBezTo>
                    <a:pt x="14157" y="16145"/>
                    <a:pt x="14097" y="17002"/>
                    <a:pt x="14014" y="17955"/>
                  </a:cubicBezTo>
                  <a:cubicBezTo>
                    <a:pt x="13954" y="18705"/>
                    <a:pt x="13716" y="18955"/>
                    <a:pt x="13002" y="19074"/>
                  </a:cubicBezTo>
                  <a:cubicBezTo>
                    <a:pt x="12168" y="19193"/>
                    <a:pt x="11395" y="19265"/>
                    <a:pt x="10692" y="192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Rectangle 22"/>
          <p:cNvSpPr/>
          <p:nvPr/>
        </p:nvSpPr>
        <p:spPr>
          <a:xfrm>
            <a:off x="2903465" y="788793"/>
            <a:ext cx="2749471" cy="369332"/>
          </a:xfrm>
          <a:prstGeom prst="rect">
            <a:avLst/>
          </a:prstGeom>
        </p:spPr>
        <p:txBody>
          <a:bodyPr wrap="none">
            <a:spAutoFit/>
          </a:bodyPr>
          <a:lstStyle/>
          <a:p>
            <a:r>
              <a:rPr lang="en-US" sz="1800" b="1" dirty="0">
                <a:solidFill>
                  <a:schemeClr val="accent6">
                    <a:lumMod val="75000"/>
                  </a:schemeClr>
                </a:solidFill>
                <a:latin typeface="Times New Roman" panose="02020603050405020304" pitchFamily="18" charset="0"/>
              </a:rPr>
              <a:t>MỤC ĐÍCH – YÊU CẦU</a:t>
            </a:r>
            <a:r>
              <a:rPr lang="vi-VN" sz="1800" b="1" dirty="0">
                <a:solidFill>
                  <a:schemeClr val="accent6">
                    <a:lumMod val="75000"/>
                  </a:schemeClr>
                </a:solidFill>
                <a:latin typeface="Times New Roman" panose="02020603050405020304" pitchFamily="18" charset="0"/>
              </a:rPr>
              <a:t>:</a:t>
            </a:r>
            <a:endParaRPr lang="vi-VN" sz="1800" dirty="0">
              <a:solidFill>
                <a:schemeClr val="accent6">
                  <a:lumMod val="75000"/>
                </a:schemeClr>
              </a:solidFill>
              <a:latin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grpSp>
        <p:nvGrpSpPr>
          <p:cNvPr id="396" name="Google Shape;396;p31"/>
          <p:cNvGrpSpPr/>
          <p:nvPr/>
        </p:nvGrpSpPr>
        <p:grpSpPr>
          <a:xfrm>
            <a:off x="782934" y="1459741"/>
            <a:ext cx="3481270" cy="2530740"/>
            <a:chOff x="1540350" y="826005"/>
            <a:chExt cx="6259025" cy="3378825"/>
          </a:xfrm>
        </p:grpSpPr>
        <p:sp>
          <p:nvSpPr>
            <p:cNvPr id="397" name="Google Shape;397;p31"/>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1"/>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 name="Google Shape;399;p31"/>
          <p:cNvGrpSpPr/>
          <p:nvPr/>
        </p:nvGrpSpPr>
        <p:grpSpPr>
          <a:xfrm>
            <a:off x="4933726" y="1522031"/>
            <a:ext cx="3433701" cy="2564601"/>
            <a:chOff x="1448913" y="909170"/>
            <a:chExt cx="6173500" cy="3424034"/>
          </a:xfrm>
        </p:grpSpPr>
        <p:sp>
          <p:nvSpPr>
            <p:cNvPr id="400" name="Google Shape;400;p31"/>
            <p:cNvSpPr/>
            <p:nvPr/>
          </p:nvSpPr>
          <p:spPr>
            <a:xfrm rot="-57798">
              <a:off x="1448492" y="1357503"/>
              <a:ext cx="5960042" cy="2925600"/>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1"/>
            <p:cNvSpPr/>
            <p:nvPr/>
          </p:nvSpPr>
          <p:spPr>
            <a:xfrm rot="33568">
              <a:off x="1591821" y="936578"/>
              <a:ext cx="5960384" cy="2927183"/>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2" name="Google Shape;402;p31"/>
          <p:cNvSpPr/>
          <p:nvPr/>
        </p:nvSpPr>
        <p:spPr>
          <a:xfrm>
            <a:off x="3396900" y="1151250"/>
            <a:ext cx="867284" cy="86728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1"/>
          <p:cNvSpPr/>
          <p:nvPr/>
        </p:nvSpPr>
        <p:spPr>
          <a:xfrm>
            <a:off x="7600075" y="1151250"/>
            <a:ext cx="867284" cy="86728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4" name="Google Shape;404;p31"/>
          <p:cNvGrpSpPr/>
          <p:nvPr/>
        </p:nvGrpSpPr>
        <p:grpSpPr>
          <a:xfrm>
            <a:off x="3587595" y="1360793"/>
            <a:ext cx="485880" cy="448193"/>
            <a:chOff x="712875" y="2205450"/>
            <a:chExt cx="233675" cy="215550"/>
          </a:xfrm>
        </p:grpSpPr>
        <p:sp>
          <p:nvSpPr>
            <p:cNvPr id="405" name="Google Shape;405;p31"/>
            <p:cNvSpPr/>
            <p:nvPr/>
          </p:nvSpPr>
          <p:spPr>
            <a:xfrm>
              <a:off x="727450" y="2222125"/>
              <a:ext cx="203325" cy="183675"/>
            </a:xfrm>
            <a:custGeom>
              <a:avLst/>
              <a:gdLst/>
              <a:ahLst/>
              <a:cxnLst/>
              <a:rect l="l" t="t" r="r" b="b"/>
              <a:pathLst>
                <a:path w="8133" h="7347" extrusionOk="0">
                  <a:moveTo>
                    <a:pt x="3013" y="1"/>
                  </a:moveTo>
                  <a:cubicBezTo>
                    <a:pt x="2894" y="1"/>
                    <a:pt x="2775" y="1"/>
                    <a:pt x="2680" y="48"/>
                  </a:cubicBezTo>
                  <a:cubicBezTo>
                    <a:pt x="2454" y="120"/>
                    <a:pt x="2227" y="120"/>
                    <a:pt x="1989" y="120"/>
                  </a:cubicBezTo>
                  <a:cubicBezTo>
                    <a:pt x="1823" y="120"/>
                    <a:pt x="1668" y="120"/>
                    <a:pt x="1501" y="144"/>
                  </a:cubicBezTo>
                  <a:cubicBezTo>
                    <a:pt x="1037" y="203"/>
                    <a:pt x="691" y="513"/>
                    <a:pt x="334" y="763"/>
                  </a:cubicBezTo>
                  <a:cubicBezTo>
                    <a:pt x="322" y="775"/>
                    <a:pt x="310" y="798"/>
                    <a:pt x="299" y="822"/>
                  </a:cubicBezTo>
                  <a:cubicBezTo>
                    <a:pt x="144" y="1108"/>
                    <a:pt x="1" y="1394"/>
                    <a:pt x="13" y="1715"/>
                  </a:cubicBezTo>
                  <a:cubicBezTo>
                    <a:pt x="25" y="2168"/>
                    <a:pt x="13" y="2608"/>
                    <a:pt x="25" y="3061"/>
                  </a:cubicBezTo>
                  <a:cubicBezTo>
                    <a:pt x="37" y="3418"/>
                    <a:pt x="72" y="3775"/>
                    <a:pt x="120" y="4132"/>
                  </a:cubicBezTo>
                  <a:cubicBezTo>
                    <a:pt x="156" y="4525"/>
                    <a:pt x="310" y="4882"/>
                    <a:pt x="489" y="5239"/>
                  </a:cubicBezTo>
                  <a:cubicBezTo>
                    <a:pt x="537" y="5323"/>
                    <a:pt x="572" y="5406"/>
                    <a:pt x="632" y="5466"/>
                  </a:cubicBezTo>
                  <a:cubicBezTo>
                    <a:pt x="680" y="5513"/>
                    <a:pt x="739" y="5561"/>
                    <a:pt x="799" y="5561"/>
                  </a:cubicBezTo>
                  <a:cubicBezTo>
                    <a:pt x="1016" y="5608"/>
                    <a:pt x="1225" y="5670"/>
                    <a:pt x="1445" y="5670"/>
                  </a:cubicBezTo>
                  <a:cubicBezTo>
                    <a:pt x="1503" y="5670"/>
                    <a:pt x="1561" y="5666"/>
                    <a:pt x="1620" y="5656"/>
                  </a:cubicBezTo>
                  <a:cubicBezTo>
                    <a:pt x="1648" y="5652"/>
                    <a:pt x="1677" y="5651"/>
                    <a:pt x="1707" y="5651"/>
                  </a:cubicBezTo>
                  <a:cubicBezTo>
                    <a:pt x="1766" y="5651"/>
                    <a:pt x="1827" y="5656"/>
                    <a:pt x="1882" y="5656"/>
                  </a:cubicBezTo>
                  <a:cubicBezTo>
                    <a:pt x="2096" y="5680"/>
                    <a:pt x="2180" y="5775"/>
                    <a:pt x="2180" y="5989"/>
                  </a:cubicBezTo>
                  <a:cubicBezTo>
                    <a:pt x="2180" y="6049"/>
                    <a:pt x="2180" y="6120"/>
                    <a:pt x="2168" y="6180"/>
                  </a:cubicBezTo>
                  <a:cubicBezTo>
                    <a:pt x="2084" y="6490"/>
                    <a:pt x="2049" y="6835"/>
                    <a:pt x="1882" y="7121"/>
                  </a:cubicBezTo>
                  <a:cubicBezTo>
                    <a:pt x="1858" y="7168"/>
                    <a:pt x="1858" y="7204"/>
                    <a:pt x="1811" y="7347"/>
                  </a:cubicBezTo>
                  <a:cubicBezTo>
                    <a:pt x="2049" y="7228"/>
                    <a:pt x="2215" y="7132"/>
                    <a:pt x="2358" y="7013"/>
                  </a:cubicBezTo>
                  <a:cubicBezTo>
                    <a:pt x="2573" y="6847"/>
                    <a:pt x="2775" y="6692"/>
                    <a:pt x="3037" y="6597"/>
                  </a:cubicBezTo>
                  <a:cubicBezTo>
                    <a:pt x="3168" y="6537"/>
                    <a:pt x="3275" y="6466"/>
                    <a:pt x="3347" y="6335"/>
                  </a:cubicBezTo>
                  <a:cubicBezTo>
                    <a:pt x="3394" y="6240"/>
                    <a:pt x="3454" y="6156"/>
                    <a:pt x="3513" y="6073"/>
                  </a:cubicBezTo>
                  <a:cubicBezTo>
                    <a:pt x="3608" y="5918"/>
                    <a:pt x="3763" y="5835"/>
                    <a:pt x="3954" y="5823"/>
                  </a:cubicBezTo>
                  <a:lnTo>
                    <a:pt x="4418" y="5823"/>
                  </a:lnTo>
                  <a:cubicBezTo>
                    <a:pt x="4484" y="5820"/>
                    <a:pt x="4549" y="5819"/>
                    <a:pt x="4615" y="5819"/>
                  </a:cubicBezTo>
                  <a:cubicBezTo>
                    <a:pt x="4878" y="5819"/>
                    <a:pt x="5142" y="5835"/>
                    <a:pt x="5406" y="5835"/>
                  </a:cubicBezTo>
                  <a:cubicBezTo>
                    <a:pt x="5737" y="5835"/>
                    <a:pt x="6067" y="5811"/>
                    <a:pt x="6395" y="5704"/>
                  </a:cubicBezTo>
                  <a:cubicBezTo>
                    <a:pt x="6692" y="5704"/>
                    <a:pt x="6966" y="5597"/>
                    <a:pt x="7240" y="5513"/>
                  </a:cubicBezTo>
                  <a:cubicBezTo>
                    <a:pt x="7633" y="5382"/>
                    <a:pt x="7871" y="5120"/>
                    <a:pt x="7978" y="4739"/>
                  </a:cubicBezTo>
                  <a:cubicBezTo>
                    <a:pt x="8061" y="4382"/>
                    <a:pt x="8133" y="4025"/>
                    <a:pt x="8121" y="3656"/>
                  </a:cubicBezTo>
                  <a:cubicBezTo>
                    <a:pt x="8050" y="3323"/>
                    <a:pt x="8050" y="2965"/>
                    <a:pt x="8085" y="2620"/>
                  </a:cubicBezTo>
                  <a:cubicBezTo>
                    <a:pt x="8097" y="2287"/>
                    <a:pt x="7919" y="1989"/>
                    <a:pt x="7942" y="1644"/>
                  </a:cubicBezTo>
                  <a:cubicBezTo>
                    <a:pt x="7942" y="1608"/>
                    <a:pt x="7919" y="1572"/>
                    <a:pt x="7907" y="1537"/>
                  </a:cubicBezTo>
                  <a:cubicBezTo>
                    <a:pt x="7811" y="1358"/>
                    <a:pt x="7740" y="1167"/>
                    <a:pt x="7633" y="989"/>
                  </a:cubicBezTo>
                  <a:cubicBezTo>
                    <a:pt x="7526" y="822"/>
                    <a:pt x="7454" y="632"/>
                    <a:pt x="7288" y="536"/>
                  </a:cubicBezTo>
                  <a:cubicBezTo>
                    <a:pt x="6966" y="358"/>
                    <a:pt x="6633" y="203"/>
                    <a:pt x="6252" y="203"/>
                  </a:cubicBezTo>
                  <a:cubicBezTo>
                    <a:pt x="6192" y="203"/>
                    <a:pt x="6109" y="203"/>
                    <a:pt x="6049" y="179"/>
                  </a:cubicBezTo>
                  <a:cubicBezTo>
                    <a:pt x="5897" y="126"/>
                    <a:pt x="5732" y="119"/>
                    <a:pt x="5574" y="119"/>
                  </a:cubicBezTo>
                  <a:cubicBezTo>
                    <a:pt x="5521" y="119"/>
                    <a:pt x="5469" y="120"/>
                    <a:pt x="5418" y="120"/>
                  </a:cubicBezTo>
                  <a:cubicBezTo>
                    <a:pt x="5337" y="120"/>
                    <a:pt x="5255" y="128"/>
                    <a:pt x="5176" y="128"/>
                  </a:cubicBezTo>
                  <a:cubicBezTo>
                    <a:pt x="5116" y="128"/>
                    <a:pt x="5058" y="123"/>
                    <a:pt x="5002" y="108"/>
                  </a:cubicBezTo>
                  <a:cubicBezTo>
                    <a:pt x="4347" y="1"/>
                    <a:pt x="3668" y="1"/>
                    <a:pt x="30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1"/>
            <p:cNvSpPr/>
            <p:nvPr/>
          </p:nvSpPr>
          <p:spPr>
            <a:xfrm>
              <a:off x="712875" y="2205450"/>
              <a:ext cx="233675" cy="215550"/>
            </a:xfrm>
            <a:custGeom>
              <a:avLst/>
              <a:gdLst/>
              <a:ahLst/>
              <a:cxnLst/>
              <a:rect l="l" t="t" r="r" b="b"/>
              <a:pathLst>
                <a:path w="9347" h="8622" extrusionOk="0">
                  <a:moveTo>
                    <a:pt x="4394" y="7192"/>
                  </a:moveTo>
                  <a:cubicBezTo>
                    <a:pt x="4239" y="7549"/>
                    <a:pt x="3918" y="7716"/>
                    <a:pt x="3620" y="7895"/>
                  </a:cubicBezTo>
                  <a:cubicBezTo>
                    <a:pt x="3346" y="8050"/>
                    <a:pt x="3072" y="8216"/>
                    <a:pt x="2798" y="8395"/>
                  </a:cubicBezTo>
                  <a:cubicBezTo>
                    <a:pt x="2548" y="8573"/>
                    <a:pt x="2263" y="8621"/>
                    <a:pt x="1965" y="8585"/>
                  </a:cubicBezTo>
                  <a:cubicBezTo>
                    <a:pt x="1846" y="8573"/>
                    <a:pt x="1739" y="8526"/>
                    <a:pt x="1667" y="8442"/>
                  </a:cubicBezTo>
                  <a:cubicBezTo>
                    <a:pt x="1548" y="8323"/>
                    <a:pt x="1536" y="8192"/>
                    <a:pt x="1644" y="8073"/>
                  </a:cubicBezTo>
                  <a:cubicBezTo>
                    <a:pt x="1846" y="7823"/>
                    <a:pt x="1977" y="7561"/>
                    <a:pt x="2084" y="7264"/>
                  </a:cubicBezTo>
                  <a:cubicBezTo>
                    <a:pt x="2096" y="7204"/>
                    <a:pt x="2132" y="7145"/>
                    <a:pt x="2144" y="7085"/>
                  </a:cubicBezTo>
                  <a:cubicBezTo>
                    <a:pt x="2156" y="7026"/>
                    <a:pt x="2144" y="6966"/>
                    <a:pt x="2144" y="6895"/>
                  </a:cubicBezTo>
                  <a:cubicBezTo>
                    <a:pt x="1894" y="6859"/>
                    <a:pt x="1655" y="6799"/>
                    <a:pt x="1417" y="6823"/>
                  </a:cubicBezTo>
                  <a:cubicBezTo>
                    <a:pt x="1048" y="6835"/>
                    <a:pt x="810" y="6645"/>
                    <a:pt x="632" y="6359"/>
                  </a:cubicBezTo>
                  <a:cubicBezTo>
                    <a:pt x="358" y="5930"/>
                    <a:pt x="191" y="5430"/>
                    <a:pt x="108" y="4930"/>
                  </a:cubicBezTo>
                  <a:cubicBezTo>
                    <a:pt x="12" y="4418"/>
                    <a:pt x="12" y="3918"/>
                    <a:pt x="12" y="3394"/>
                  </a:cubicBezTo>
                  <a:cubicBezTo>
                    <a:pt x="12" y="3049"/>
                    <a:pt x="36" y="2704"/>
                    <a:pt x="12" y="2346"/>
                  </a:cubicBezTo>
                  <a:cubicBezTo>
                    <a:pt x="0" y="1870"/>
                    <a:pt x="215" y="1489"/>
                    <a:pt x="429" y="1108"/>
                  </a:cubicBezTo>
                  <a:cubicBezTo>
                    <a:pt x="465" y="1049"/>
                    <a:pt x="512" y="1001"/>
                    <a:pt x="572" y="965"/>
                  </a:cubicBezTo>
                  <a:cubicBezTo>
                    <a:pt x="751" y="822"/>
                    <a:pt x="929" y="691"/>
                    <a:pt x="1120" y="549"/>
                  </a:cubicBezTo>
                  <a:cubicBezTo>
                    <a:pt x="1489" y="287"/>
                    <a:pt x="1905" y="168"/>
                    <a:pt x="2370" y="156"/>
                  </a:cubicBezTo>
                  <a:cubicBezTo>
                    <a:pt x="2667" y="156"/>
                    <a:pt x="2965" y="168"/>
                    <a:pt x="3251" y="60"/>
                  </a:cubicBezTo>
                  <a:cubicBezTo>
                    <a:pt x="3275" y="49"/>
                    <a:pt x="3322" y="49"/>
                    <a:pt x="3370" y="49"/>
                  </a:cubicBezTo>
                  <a:cubicBezTo>
                    <a:pt x="4215" y="49"/>
                    <a:pt x="5073" y="1"/>
                    <a:pt x="5930" y="180"/>
                  </a:cubicBezTo>
                  <a:cubicBezTo>
                    <a:pt x="6025" y="191"/>
                    <a:pt x="6132" y="203"/>
                    <a:pt x="6227" y="203"/>
                  </a:cubicBezTo>
                  <a:cubicBezTo>
                    <a:pt x="6418" y="203"/>
                    <a:pt x="6608" y="191"/>
                    <a:pt x="6787" y="299"/>
                  </a:cubicBezTo>
                  <a:cubicBezTo>
                    <a:pt x="6823" y="310"/>
                    <a:pt x="6858" y="322"/>
                    <a:pt x="6906" y="310"/>
                  </a:cubicBezTo>
                  <a:cubicBezTo>
                    <a:pt x="7299" y="263"/>
                    <a:pt x="7632" y="441"/>
                    <a:pt x="7978" y="561"/>
                  </a:cubicBezTo>
                  <a:cubicBezTo>
                    <a:pt x="8228" y="656"/>
                    <a:pt x="8502" y="787"/>
                    <a:pt x="8621" y="1072"/>
                  </a:cubicBezTo>
                  <a:cubicBezTo>
                    <a:pt x="8918" y="1358"/>
                    <a:pt x="8966" y="1775"/>
                    <a:pt x="9156" y="2108"/>
                  </a:cubicBezTo>
                  <a:cubicBezTo>
                    <a:pt x="9180" y="2168"/>
                    <a:pt x="9180" y="2263"/>
                    <a:pt x="9180" y="2335"/>
                  </a:cubicBezTo>
                  <a:cubicBezTo>
                    <a:pt x="9204" y="2394"/>
                    <a:pt x="9180" y="2466"/>
                    <a:pt x="9216" y="2525"/>
                  </a:cubicBezTo>
                  <a:cubicBezTo>
                    <a:pt x="9347" y="2763"/>
                    <a:pt x="9323" y="3025"/>
                    <a:pt x="9323" y="3275"/>
                  </a:cubicBezTo>
                  <a:cubicBezTo>
                    <a:pt x="9323" y="3799"/>
                    <a:pt x="9323" y="4311"/>
                    <a:pt x="9335" y="4847"/>
                  </a:cubicBezTo>
                  <a:cubicBezTo>
                    <a:pt x="9335" y="5002"/>
                    <a:pt x="9335" y="5144"/>
                    <a:pt x="9264" y="5299"/>
                  </a:cubicBezTo>
                  <a:cubicBezTo>
                    <a:pt x="9228" y="5359"/>
                    <a:pt x="9216" y="5442"/>
                    <a:pt x="9216" y="5525"/>
                  </a:cubicBezTo>
                  <a:cubicBezTo>
                    <a:pt x="9216" y="5787"/>
                    <a:pt x="9097" y="6014"/>
                    <a:pt x="8918" y="6204"/>
                  </a:cubicBezTo>
                  <a:cubicBezTo>
                    <a:pt x="8680" y="6478"/>
                    <a:pt x="8406" y="6716"/>
                    <a:pt x="8049" y="6823"/>
                  </a:cubicBezTo>
                  <a:cubicBezTo>
                    <a:pt x="7990" y="6835"/>
                    <a:pt x="7930" y="6883"/>
                    <a:pt x="7871" y="6895"/>
                  </a:cubicBezTo>
                  <a:cubicBezTo>
                    <a:pt x="7632" y="6978"/>
                    <a:pt x="7418" y="7097"/>
                    <a:pt x="7144" y="7085"/>
                  </a:cubicBezTo>
                  <a:cubicBezTo>
                    <a:pt x="7097" y="7085"/>
                    <a:pt x="7037" y="7085"/>
                    <a:pt x="7001" y="7097"/>
                  </a:cubicBezTo>
                  <a:cubicBezTo>
                    <a:pt x="6716" y="7240"/>
                    <a:pt x="6418" y="7192"/>
                    <a:pt x="6132" y="7192"/>
                  </a:cubicBezTo>
                  <a:close/>
                  <a:moveTo>
                    <a:pt x="2358" y="8038"/>
                  </a:moveTo>
                  <a:cubicBezTo>
                    <a:pt x="2596" y="7919"/>
                    <a:pt x="2751" y="7835"/>
                    <a:pt x="2906" y="7716"/>
                  </a:cubicBezTo>
                  <a:cubicBezTo>
                    <a:pt x="3108" y="7549"/>
                    <a:pt x="3322" y="7383"/>
                    <a:pt x="3572" y="7299"/>
                  </a:cubicBezTo>
                  <a:cubicBezTo>
                    <a:pt x="3703" y="7240"/>
                    <a:pt x="3810" y="7157"/>
                    <a:pt x="3882" y="7026"/>
                  </a:cubicBezTo>
                  <a:cubicBezTo>
                    <a:pt x="3930" y="6930"/>
                    <a:pt x="3989" y="6847"/>
                    <a:pt x="4049" y="6776"/>
                  </a:cubicBezTo>
                  <a:cubicBezTo>
                    <a:pt x="4156" y="6609"/>
                    <a:pt x="4299" y="6537"/>
                    <a:pt x="4489" y="6526"/>
                  </a:cubicBezTo>
                  <a:lnTo>
                    <a:pt x="4953" y="6526"/>
                  </a:lnTo>
                  <a:cubicBezTo>
                    <a:pt x="5608" y="6490"/>
                    <a:pt x="6287" y="6609"/>
                    <a:pt x="6942" y="6406"/>
                  </a:cubicBezTo>
                  <a:cubicBezTo>
                    <a:pt x="7239" y="6406"/>
                    <a:pt x="7501" y="6299"/>
                    <a:pt x="7787" y="6204"/>
                  </a:cubicBezTo>
                  <a:cubicBezTo>
                    <a:pt x="8168" y="6073"/>
                    <a:pt x="8406" y="5823"/>
                    <a:pt x="8513" y="5430"/>
                  </a:cubicBezTo>
                  <a:cubicBezTo>
                    <a:pt x="8597" y="5073"/>
                    <a:pt x="8680" y="4716"/>
                    <a:pt x="8668" y="4347"/>
                  </a:cubicBezTo>
                  <a:cubicBezTo>
                    <a:pt x="8633" y="4001"/>
                    <a:pt x="8644" y="3656"/>
                    <a:pt x="8668" y="3323"/>
                  </a:cubicBezTo>
                  <a:cubicBezTo>
                    <a:pt x="8680" y="2977"/>
                    <a:pt x="8502" y="2680"/>
                    <a:pt x="8525" y="2335"/>
                  </a:cubicBezTo>
                  <a:cubicBezTo>
                    <a:pt x="8525" y="2311"/>
                    <a:pt x="8502" y="2263"/>
                    <a:pt x="8478" y="2239"/>
                  </a:cubicBezTo>
                  <a:cubicBezTo>
                    <a:pt x="8394" y="2061"/>
                    <a:pt x="8323" y="1858"/>
                    <a:pt x="8216" y="1680"/>
                  </a:cubicBezTo>
                  <a:cubicBezTo>
                    <a:pt x="8109" y="1525"/>
                    <a:pt x="8037" y="1323"/>
                    <a:pt x="7871" y="1239"/>
                  </a:cubicBezTo>
                  <a:cubicBezTo>
                    <a:pt x="7549" y="1061"/>
                    <a:pt x="7216" y="894"/>
                    <a:pt x="6835" y="894"/>
                  </a:cubicBezTo>
                  <a:cubicBezTo>
                    <a:pt x="6775" y="894"/>
                    <a:pt x="6692" y="894"/>
                    <a:pt x="6632" y="882"/>
                  </a:cubicBezTo>
                  <a:cubicBezTo>
                    <a:pt x="6430" y="811"/>
                    <a:pt x="6204" y="822"/>
                    <a:pt x="6001" y="822"/>
                  </a:cubicBezTo>
                  <a:cubicBezTo>
                    <a:pt x="5858" y="822"/>
                    <a:pt x="5715" y="834"/>
                    <a:pt x="5585" y="811"/>
                  </a:cubicBezTo>
                  <a:cubicBezTo>
                    <a:pt x="4930" y="703"/>
                    <a:pt x="4251" y="703"/>
                    <a:pt x="3596" y="703"/>
                  </a:cubicBezTo>
                  <a:cubicBezTo>
                    <a:pt x="3477" y="703"/>
                    <a:pt x="3358" y="703"/>
                    <a:pt x="3263" y="751"/>
                  </a:cubicBezTo>
                  <a:cubicBezTo>
                    <a:pt x="3037" y="822"/>
                    <a:pt x="2810" y="822"/>
                    <a:pt x="2572" y="822"/>
                  </a:cubicBezTo>
                  <a:cubicBezTo>
                    <a:pt x="2406" y="822"/>
                    <a:pt x="2251" y="822"/>
                    <a:pt x="2084" y="834"/>
                  </a:cubicBezTo>
                  <a:cubicBezTo>
                    <a:pt x="1620" y="894"/>
                    <a:pt x="1274" y="1203"/>
                    <a:pt x="917" y="1465"/>
                  </a:cubicBezTo>
                  <a:cubicBezTo>
                    <a:pt x="905" y="1477"/>
                    <a:pt x="893" y="1489"/>
                    <a:pt x="882" y="1525"/>
                  </a:cubicBezTo>
                  <a:cubicBezTo>
                    <a:pt x="727" y="1799"/>
                    <a:pt x="584" y="2085"/>
                    <a:pt x="596" y="2418"/>
                  </a:cubicBezTo>
                  <a:cubicBezTo>
                    <a:pt x="608" y="2858"/>
                    <a:pt x="596" y="3311"/>
                    <a:pt x="608" y="3751"/>
                  </a:cubicBezTo>
                  <a:cubicBezTo>
                    <a:pt x="620" y="4109"/>
                    <a:pt x="655" y="4466"/>
                    <a:pt x="703" y="4823"/>
                  </a:cubicBezTo>
                  <a:cubicBezTo>
                    <a:pt x="739" y="5228"/>
                    <a:pt x="893" y="5585"/>
                    <a:pt x="1072" y="5942"/>
                  </a:cubicBezTo>
                  <a:cubicBezTo>
                    <a:pt x="1120" y="6014"/>
                    <a:pt x="1155" y="6109"/>
                    <a:pt x="1215" y="6168"/>
                  </a:cubicBezTo>
                  <a:cubicBezTo>
                    <a:pt x="1263" y="6204"/>
                    <a:pt x="1322" y="6252"/>
                    <a:pt x="1382" y="6252"/>
                  </a:cubicBezTo>
                  <a:cubicBezTo>
                    <a:pt x="1655" y="6311"/>
                    <a:pt x="1917" y="6406"/>
                    <a:pt x="2203" y="6359"/>
                  </a:cubicBezTo>
                  <a:cubicBezTo>
                    <a:pt x="2286" y="6335"/>
                    <a:pt x="2382" y="6359"/>
                    <a:pt x="2465" y="6359"/>
                  </a:cubicBezTo>
                  <a:cubicBezTo>
                    <a:pt x="2679" y="6371"/>
                    <a:pt x="2763" y="6478"/>
                    <a:pt x="2763" y="6680"/>
                  </a:cubicBezTo>
                  <a:cubicBezTo>
                    <a:pt x="2763" y="6740"/>
                    <a:pt x="2763" y="6811"/>
                    <a:pt x="2751" y="6883"/>
                  </a:cubicBezTo>
                  <a:cubicBezTo>
                    <a:pt x="2667" y="7192"/>
                    <a:pt x="2632" y="7526"/>
                    <a:pt x="2465" y="7811"/>
                  </a:cubicBezTo>
                  <a:cubicBezTo>
                    <a:pt x="2394" y="7859"/>
                    <a:pt x="2382" y="7907"/>
                    <a:pt x="2358" y="80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1"/>
            <p:cNvSpPr/>
            <p:nvPr/>
          </p:nvSpPr>
          <p:spPr>
            <a:xfrm>
              <a:off x="864975" y="2282550"/>
              <a:ext cx="35450" cy="30100"/>
            </a:xfrm>
            <a:custGeom>
              <a:avLst/>
              <a:gdLst/>
              <a:ahLst/>
              <a:cxnLst/>
              <a:rect l="l" t="t" r="r" b="b"/>
              <a:pathLst>
                <a:path w="1418" h="1204" extrusionOk="0">
                  <a:moveTo>
                    <a:pt x="774" y="1203"/>
                  </a:moveTo>
                  <a:cubicBezTo>
                    <a:pt x="596" y="1203"/>
                    <a:pt x="417" y="1203"/>
                    <a:pt x="274" y="1072"/>
                  </a:cubicBezTo>
                  <a:cubicBezTo>
                    <a:pt x="1" y="822"/>
                    <a:pt x="36" y="370"/>
                    <a:pt x="346" y="179"/>
                  </a:cubicBezTo>
                  <a:cubicBezTo>
                    <a:pt x="620" y="1"/>
                    <a:pt x="1013" y="48"/>
                    <a:pt x="1227" y="286"/>
                  </a:cubicBezTo>
                  <a:cubicBezTo>
                    <a:pt x="1370" y="441"/>
                    <a:pt x="1417" y="822"/>
                    <a:pt x="1310" y="1001"/>
                  </a:cubicBezTo>
                  <a:cubicBezTo>
                    <a:pt x="1251" y="1096"/>
                    <a:pt x="1167" y="1179"/>
                    <a:pt x="1048" y="1191"/>
                  </a:cubicBezTo>
                  <a:cubicBezTo>
                    <a:pt x="953" y="1203"/>
                    <a:pt x="870" y="1203"/>
                    <a:pt x="774"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1"/>
            <p:cNvSpPr/>
            <p:nvPr/>
          </p:nvSpPr>
          <p:spPr>
            <a:xfrm>
              <a:off x="814075" y="2280175"/>
              <a:ext cx="35450" cy="30375"/>
            </a:xfrm>
            <a:custGeom>
              <a:avLst/>
              <a:gdLst/>
              <a:ahLst/>
              <a:cxnLst/>
              <a:rect l="l" t="t" r="r" b="b"/>
              <a:pathLst>
                <a:path w="1418" h="1215" extrusionOk="0">
                  <a:moveTo>
                    <a:pt x="751" y="1191"/>
                  </a:moveTo>
                  <a:cubicBezTo>
                    <a:pt x="513" y="1215"/>
                    <a:pt x="310" y="1131"/>
                    <a:pt x="179" y="941"/>
                  </a:cubicBezTo>
                  <a:cubicBezTo>
                    <a:pt x="1" y="691"/>
                    <a:pt x="60" y="298"/>
                    <a:pt x="310" y="143"/>
                  </a:cubicBezTo>
                  <a:cubicBezTo>
                    <a:pt x="536" y="0"/>
                    <a:pt x="786" y="0"/>
                    <a:pt x="1013" y="96"/>
                  </a:cubicBezTo>
                  <a:cubicBezTo>
                    <a:pt x="1263" y="203"/>
                    <a:pt x="1417" y="774"/>
                    <a:pt x="1251" y="1001"/>
                  </a:cubicBezTo>
                  <a:cubicBezTo>
                    <a:pt x="1203" y="1072"/>
                    <a:pt x="1120" y="1120"/>
                    <a:pt x="1036" y="1155"/>
                  </a:cubicBezTo>
                  <a:cubicBezTo>
                    <a:pt x="953" y="1191"/>
                    <a:pt x="846" y="1191"/>
                    <a:pt x="751"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1"/>
            <p:cNvSpPr/>
            <p:nvPr/>
          </p:nvSpPr>
          <p:spPr>
            <a:xfrm>
              <a:off x="759300" y="2281375"/>
              <a:ext cx="29800" cy="31575"/>
            </a:xfrm>
            <a:custGeom>
              <a:avLst/>
              <a:gdLst/>
              <a:ahLst/>
              <a:cxnLst/>
              <a:rect l="l" t="t" r="r" b="b"/>
              <a:pathLst>
                <a:path w="1192" h="1263" extrusionOk="0">
                  <a:moveTo>
                    <a:pt x="1191" y="524"/>
                  </a:moveTo>
                  <a:lnTo>
                    <a:pt x="1191" y="762"/>
                  </a:lnTo>
                  <a:cubicBezTo>
                    <a:pt x="1132" y="1179"/>
                    <a:pt x="810" y="1262"/>
                    <a:pt x="525" y="1131"/>
                  </a:cubicBezTo>
                  <a:cubicBezTo>
                    <a:pt x="84" y="941"/>
                    <a:pt x="1" y="488"/>
                    <a:pt x="275" y="167"/>
                  </a:cubicBezTo>
                  <a:cubicBezTo>
                    <a:pt x="346" y="71"/>
                    <a:pt x="453" y="12"/>
                    <a:pt x="572" y="12"/>
                  </a:cubicBezTo>
                  <a:cubicBezTo>
                    <a:pt x="656" y="12"/>
                    <a:pt x="751" y="0"/>
                    <a:pt x="834" y="12"/>
                  </a:cubicBezTo>
                  <a:cubicBezTo>
                    <a:pt x="1049" y="36"/>
                    <a:pt x="1156" y="131"/>
                    <a:pt x="1191" y="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 name="Google Shape;410;p31"/>
          <p:cNvGrpSpPr/>
          <p:nvPr/>
        </p:nvGrpSpPr>
        <p:grpSpPr>
          <a:xfrm>
            <a:off x="7790767" y="1360823"/>
            <a:ext cx="485880" cy="448141"/>
            <a:chOff x="751275" y="1814050"/>
            <a:chExt cx="233675" cy="215525"/>
          </a:xfrm>
        </p:grpSpPr>
        <p:sp>
          <p:nvSpPr>
            <p:cNvPr id="411" name="Google Shape;411;p31"/>
            <p:cNvSpPr/>
            <p:nvPr/>
          </p:nvSpPr>
          <p:spPr>
            <a:xfrm>
              <a:off x="765850" y="1830700"/>
              <a:ext cx="203325" cy="183700"/>
            </a:xfrm>
            <a:custGeom>
              <a:avLst/>
              <a:gdLst/>
              <a:ahLst/>
              <a:cxnLst/>
              <a:rect l="l" t="t" r="r" b="b"/>
              <a:pathLst>
                <a:path w="8133" h="7348" extrusionOk="0">
                  <a:moveTo>
                    <a:pt x="5120" y="1"/>
                  </a:moveTo>
                  <a:cubicBezTo>
                    <a:pt x="4466" y="1"/>
                    <a:pt x="3787" y="1"/>
                    <a:pt x="3132" y="108"/>
                  </a:cubicBezTo>
                  <a:cubicBezTo>
                    <a:pt x="3076" y="123"/>
                    <a:pt x="3018" y="128"/>
                    <a:pt x="2958" y="128"/>
                  </a:cubicBezTo>
                  <a:cubicBezTo>
                    <a:pt x="2879" y="128"/>
                    <a:pt x="2797" y="120"/>
                    <a:pt x="2715" y="120"/>
                  </a:cubicBezTo>
                  <a:cubicBezTo>
                    <a:pt x="2665" y="120"/>
                    <a:pt x="2613" y="119"/>
                    <a:pt x="2560" y="119"/>
                  </a:cubicBezTo>
                  <a:cubicBezTo>
                    <a:pt x="2401" y="119"/>
                    <a:pt x="2236" y="126"/>
                    <a:pt x="2084" y="180"/>
                  </a:cubicBezTo>
                  <a:cubicBezTo>
                    <a:pt x="2025" y="203"/>
                    <a:pt x="1942" y="203"/>
                    <a:pt x="1882" y="203"/>
                  </a:cubicBezTo>
                  <a:cubicBezTo>
                    <a:pt x="1501" y="203"/>
                    <a:pt x="1168" y="358"/>
                    <a:pt x="846" y="537"/>
                  </a:cubicBezTo>
                  <a:cubicBezTo>
                    <a:pt x="679" y="632"/>
                    <a:pt x="608" y="823"/>
                    <a:pt x="501" y="989"/>
                  </a:cubicBezTo>
                  <a:cubicBezTo>
                    <a:pt x="394" y="1168"/>
                    <a:pt x="322" y="1358"/>
                    <a:pt x="239" y="1537"/>
                  </a:cubicBezTo>
                  <a:cubicBezTo>
                    <a:pt x="215" y="1573"/>
                    <a:pt x="191" y="1608"/>
                    <a:pt x="191" y="1644"/>
                  </a:cubicBezTo>
                  <a:cubicBezTo>
                    <a:pt x="215" y="1989"/>
                    <a:pt x="37" y="2287"/>
                    <a:pt x="48" y="2620"/>
                  </a:cubicBezTo>
                  <a:cubicBezTo>
                    <a:pt x="84" y="2966"/>
                    <a:pt x="84" y="3311"/>
                    <a:pt x="13" y="3656"/>
                  </a:cubicBezTo>
                  <a:cubicBezTo>
                    <a:pt x="1" y="4025"/>
                    <a:pt x="72" y="4382"/>
                    <a:pt x="156" y="4740"/>
                  </a:cubicBezTo>
                  <a:cubicBezTo>
                    <a:pt x="263" y="5121"/>
                    <a:pt x="501" y="5383"/>
                    <a:pt x="894" y="5514"/>
                  </a:cubicBezTo>
                  <a:cubicBezTo>
                    <a:pt x="1168" y="5597"/>
                    <a:pt x="1441" y="5704"/>
                    <a:pt x="1739" y="5704"/>
                  </a:cubicBezTo>
                  <a:cubicBezTo>
                    <a:pt x="2067" y="5811"/>
                    <a:pt x="2397" y="5835"/>
                    <a:pt x="2727" y="5835"/>
                  </a:cubicBezTo>
                  <a:cubicBezTo>
                    <a:pt x="2992" y="5835"/>
                    <a:pt x="3256" y="5820"/>
                    <a:pt x="3519" y="5820"/>
                  </a:cubicBezTo>
                  <a:cubicBezTo>
                    <a:pt x="3584" y="5820"/>
                    <a:pt x="3650" y="5821"/>
                    <a:pt x="3716" y="5823"/>
                  </a:cubicBezTo>
                  <a:lnTo>
                    <a:pt x="4180" y="5823"/>
                  </a:lnTo>
                  <a:cubicBezTo>
                    <a:pt x="4370" y="5835"/>
                    <a:pt x="4525" y="5918"/>
                    <a:pt x="4620" y="6073"/>
                  </a:cubicBezTo>
                  <a:cubicBezTo>
                    <a:pt x="4680" y="6157"/>
                    <a:pt x="4739" y="6240"/>
                    <a:pt x="4787" y="6335"/>
                  </a:cubicBezTo>
                  <a:cubicBezTo>
                    <a:pt x="4859" y="6466"/>
                    <a:pt x="4966" y="6537"/>
                    <a:pt x="5097" y="6597"/>
                  </a:cubicBezTo>
                  <a:cubicBezTo>
                    <a:pt x="5359" y="6692"/>
                    <a:pt x="5561" y="6847"/>
                    <a:pt x="5775" y="7014"/>
                  </a:cubicBezTo>
                  <a:cubicBezTo>
                    <a:pt x="5918" y="7133"/>
                    <a:pt x="6085" y="7228"/>
                    <a:pt x="6323" y="7347"/>
                  </a:cubicBezTo>
                  <a:cubicBezTo>
                    <a:pt x="6275" y="7204"/>
                    <a:pt x="6275" y="7169"/>
                    <a:pt x="6252" y="7121"/>
                  </a:cubicBezTo>
                  <a:cubicBezTo>
                    <a:pt x="6085" y="6835"/>
                    <a:pt x="6049" y="6490"/>
                    <a:pt x="5966" y="6180"/>
                  </a:cubicBezTo>
                  <a:cubicBezTo>
                    <a:pt x="5954" y="6121"/>
                    <a:pt x="5954" y="6049"/>
                    <a:pt x="5954" y="5990"/>
                  </a:cubicBezTo>
                  <a:cubicBezTo>
                    <a:pt x="5954" y="5776"/>
                    <a:pt x="6037" y="5680"/>
                    <a:pt x="6252" y="5656"/>
                  </a:cubicBezTo>
                  <a:cubicBezTo>
                    <a:pt x="6307" y="5656"/>
                    <a:pt x="6368" y="5651"/>
                    <a:pt x="6427" y="5651"/>
                  </a:cubicBezTo>
                  <a:cubicBezTo>
                    <a:pt x="6457" y="5651"/>
                    <a:pt x="6486" y="5652"/>
                    <a:pt x="6514" y="5656"/>
                  </a:cubicBezTo>
                  <a:cubicBezTo>
                    <a:pt x="6573" y="5666"/>
                    <a:pt x="6631" y="5671"/>
                    <a:pt x="6688" y="5671"/>
                  </a:cubicBezTo>
                  <a:cubicBezTo>
                    <a:pt x="6908" y="5671"/>
                    <a:pt x="7118" y="5608"/>
                    <a:pt x="7335" y="5561"/>
                  </a:cubicBezTo>
                  <a:cubicBezTo>
                    <a:pt x="7395" y="5561"/>
                    <a:pt x="7454" y="5514"/>
                    <a:pt x="7502" y="5466"/>
                  </a:cubicBezTo>
                  <a:cubicBezTo>
                    <a:pt x="7561" y="5406"/>
                    <a:pt x="7597" y="5323"/>
                    <a:pt x="7645" y="5240"/>
                  </a:cubicBezTo>
                  <a:cubicBezTo>
                    <a:pt x="7823" y="4883"/>
                    <a:pt x="7978" y="4525"/>
                    <a:pt x="8014" y="4132"/>
                  </a:cubicBezTo>
                  <a:cubicBezTo>
                    <a:pt x="8061" y="3775"/>
                    <a:pt x="8097" y="3406"/>
                    <a:pt x="8109" y="3061"/>
                  </a:cubicBezTo>
                  <a:cubicBezTo>
                    <a:pt x="8121" y="2608"/>
                    <a:pt x="8109" y="2168"/>
                    <a:pt x="8121" y="1715"/>
                  </a:cubicBezTo>
                  <a:cubicBezTo>
                    <a:pt x="8133" y="1394"/>
                    <a:pt x="7990" y="1108"/>
                    <a:pt x="7835" y="823"/>
                  </a:cubicBezTo>
                  <a:cubicBezTo>
                    <a:pt x="7823" y="799"/>
                    <a:pt x="7811" y="775"/>
                    <a:pt x="7799" y="763"/>
                  </a:cubicBezTo>
                  <a:cubicBezTo>
                    <a:pt x="7442" y="513"/>
                    <a:pt x="7097" y="203"/>
                    <a:pt x="6633" y="144"/>
                  </a:cubicBezTo>
                  <a:cubicBezTo>
                    <a:pt x="6466" y="120"/>
                    <a:pt x="6311" y="120"/>
                    <a:pt x="6144" y="120"/>
                  </a:cubicBezTo>
                  <a:cubicBezTo>
                    <a:pt x="5906" y="120"/>
                    <a:pt x="5680" y="120"/>
                    <a:pt x="5454" y="49"/>
                  </a:cubicBezTo>
                  <a:cubicBezTo>
                    <a:pt x="5359" y="1"/>
                    <a:pt x="5240" y="1"/>
                    <a:pt x="5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1"/>
            <p:cNvSpPr/>
            <p:nvPr/>
          </p:nvSpPr>
          <p:spPr>
            <a:xfrm>
              <a:off x="751275" y="1814050"/>
              <a:ext cx="233675" cy="215525"/>
            </a:xfrm>
            <a:custGeom>
              <a:avLst/>
              <a:gdLst/>
              <a:ahLst/>
              <a:cxnLst/>
              <a:rect l="l" t="t" r="r" b="b"/>
              <a:pathLst>
                <a:path w="9347" h="8621" extrusionOk="0">
                  <a:moveTo>
                    <a:pt x="3215" y="7192"/>
                  </a:moveTo>
                  <a:cubicBezTo>
                    <a:pt x="2917" y="7192"/>
                    <a:pt x="2620" y="7215"/>
                    <a:pt x="2346" y="7096"/>
                  </a:cubicBezTo>
                  <a:cubicBezTo>
                    <a:pt x="2298" y="7084"/>
                    <a:pt x="2251" y="7084"/>
                    <a:pt x="2203" y="7084"/>
                  </a:cubicBezTo>
                  <a:cubicBezTo>
                    <a:pt x="1929" y="7096"/>
                    <a:pt x="1703" y="6977"/>
                    <a:pt x="1465" y="6894"/>
                  </a:cubicBezTo>
                  <a:cubicBezTo>
                    <a:pt x="1405" y="6870"/>
                    <a:pt x="1346" y="6834"/>
                    <a:pt x="1298" y="6811"/>
                  </a:cubicBezTo>
                  <a:cubicBezTo>
                    <a:pt x="929" y="6715"/>
                    <a:pt x="667" y="6489"/>
                    <a:pt x="429" y="6203"/>
                  </a:cubicBezTo>
                  <a:cubicBezTo>
                    <a:pt x="262" y="6013"/>
                    <a:pt x="131" y="5787"/>
                    <a:pt x="131" y="5525"/>
                  </a:cubicBezTo>
                  <a:cubicBezTo>
                    <a:pt x="131" y="5441"/>
                    <a:pt x="119" y="5358"/>
                    <a:pt x="84" y="5299"/>
                  </a:cubicBezTo>
                  <a:cubicBezTo>
                    <a:pt x="12" y="5144"/>
                    <a:pt x="12" y="5001"/>
                    <a:pt x="12" y="4846"/>
                  </a:cubicBezTo>
                  <a:cubicBezTo>
                    <a:pt x="12" y="4334"/>
                    <a:pt x="12" y="3810"/>
                    <a:pt x="24" y="3274"/>
                  </a:cubicBezTo>
                  <a:cubicBezTo>
                    <a:pt x="24" y="3024"/>
                    <a:pt x="0" y="2762"/>
                    <a:pt x="131" y="2524"/>
                  </a:cubicBezTo>
                  <a:cubicBezTo>
                    <a:pt x="155" y="2489"/>
                    <a:pt x="143" y="2405"/>
                    <a:pt x="155" y="2334"/>
                  </a:cubicBezTo>
                  <a:cubicBezTo>
                    <a:pt x="179" y="2262"/>
                    <a:pt x="155" y="2167"/>
                    <a:pt x="191" y="2108"/>
                  </a:cubicBezTo>
                  <a:cubicBezTo>
                    <a:pt x="381" y="1774"/>
                    <a:pt x="429" y="1358"/>
                    <a:pt x="727" y="1072"/>
                  </a:cubicBezTo>
                  <a:cubicBezTo>
                    <a:pt x="846" y="786"/>
                    <a:pt x="1108" y="655"/>
                    <a:pt x="1370" y="560"/>
                  </a:cubicBezTo>
                  <a:cubicBezTo>
                    <a:pt x="1703" y="441"/>
                    <a:pt x="2048" y="262"/>
                    <a:pt x="2441" y="310"/>
                  </a:cubicBezTo>
                  <a:cubicBezTo>
                    <a:pt x="2465" y="310"/>
                    <a:pt x="2513" y="310"/>
                    <a:pt x="2560" y="298"/>
                  </a:cubicBezTo>
                  <a:cubicBezTo>
                    <a:pt x="2739" y="191"/>
                    <a:pt x="2929" y="226"/>
                    <a:pt x="3120" y="203"/>
                  </a:cubicBezTo>
                  <a:cubicBezTo>
                    <a:pt x="3227" y="203"/>
                    <a:pt x="3334" y="203"/>
                    <a:pt x="3417" y="179"/>
                  </a:cubicBezTo>
                  <a:cubicBezTo>
                    <a:pt x="4263" y="0"/>
                    <a:pt x="5120" y="48"/>
                    <a:pt x="5977" y="48"/>
                  </a:cubicBezTo>
                  <a:cubicBezTo>
                    <a:pt x="6025" y="48"/>
                    <a:pt x="6049" y="48"/>
                    <a:pt x="6096" y="60"/>
                  </a:cubicBezTo>
                  <a:cubicBezTo>
                    <a:pt x="6382" y="179"/>
                    <a:pt x="6680" y="143"/>
                    <a:pt x="6977" y="143"/>
                  </a:cubicBezTo>
                  <a:cubicBezTo>
                    <a:pt x="7442" y="167"/>
                    <a:pt x="7859" y="286"/>
                    <a:pt x="8228" y="548"/>
                  </a:cubicBezTo>
                  <a:cubicBezTo>
                    <a:pt x="8406" y="679"/>
                    <a:pt x="8597" y="834"/>
                    <a:pt x="8775" y="965"/>
                  </a:cubicBezTo>
                  <a:cubicBezTo>
                    <a:pt x="8823" y="1012"/>
                    <a:pt x="8882" y="1060"/>
                    <a:pt x="8906" y="1096"/>
                  </a:cubicBezTo>
                  <a:cubicBezTo>
                    <a:pt x="9132" y="1489"/>
                    <a:pt x="9347" y="1870"/>
                    <a:pt x="9323" y="2346"/>
                  </a:cubicBezTo>
                  <a:cubicBezTo>
                    <a:pt x="9311" y="2691"/>
                    <a:pt x="9323" y="3036"/>
                    <a:pt x="9323" y="3394"/>
                  </a:cubicBezTo>
                  <a:cubicBezTo>
                    <a:pt x="9323" y="3894"/>
                    <a:pt x="9323" y="4417"/>
                    <a:pt x="9240" y="4929"/>
                  </a:cubicBezTo>
                  <a:cubicBezTo>
                    <a:pt x="9144" y="5429"/>
                    <a:pt x="8990" y="5918"/>
                    <a:pt x="8716" y="6358"/>
                  </a:cubicBezTo>
                  <a:cubicBezTo>
                    <a:pt x="8537" y="6632"/>
                    <a:pt x="8299" y="6811"/>
                    <a:pt x="7930" y="6811"/>
                  </a:cubicBezTo>
                  <a:cubicBezTo>
                    <a:pt x="7692" y="6799"/>
                    <a:pt x="7454" y="6858"/>
                    <a:pt x="7204" y="6894"/>
                  </a:cubicBezTo>
                  <a:lnTo>
                    <a:pt x="7204" y="7084"/>
                  </a:lnTo>
                  <a:cubicBezTo>
                    <a:pt x="7216" y="7144"/>
                    <a:pt x="7227" y="7203"/>
                    <a:pt x="7263" y="7263"/>
                  </a:cubicBezTo>
                  <a:cubicBezTo>
                    <a:pt x="7358" y="7549"/>
                    <a:pt x="7501" y="7823"/>
                    <a:pt x="7704" y="8061"/>
                  </a:cubicBezTo>
                  <a:cubicBezTo>
                    <a:pt x="7823" y="8204"/>
                    <a:pt x="7799" y="8323"/>
                    <a:pt x="7680" y="8442"/>
                  </a:cubicBezTo>
                  <a:cubicBezTo>
                    <a:pt x="7585" y="8525"/>
                    <a:pt x="7501" y="8573"/>
                    <a:pt x="7382" y="8585"/>
                  </a:cubicBezTo>
                  <a:cubicBezTo>
                    <a:pt x="7085" y="8620"/>
                    <a:pt x="6799" y="8561"/>
                    <a:pt x="6549" y="8394"/>
                  </a:cubicBezTo>
                  <a:cubicBezTo>
                    <a:pt x="6275" y="8216"/>
                    <a:pt x="6013" y="8061"/>
                    <a:pt x="5727" y="7882"/>
                  </a:cubicBezTo>
                  <a:cubicBezTo>
                    <a:pt x="5430" y="7692"/>
                    <a:pt x="5108" y="7549"/>
                    <a:pt x="4953" y="7192"/>
                  </a:cubicBezTo>
                  <a:close/>
                  <a:moveTo>
                    <a:pt x="6870" y="7799"/>
                  </a:moveTo>
                  <a:cubicBezTo>
                    <a:pt x="6716" y="7501"/>
                    <a:pt x="6680" y="7180"/>
                    <a:pt x="6596" y="6858"/>
                  </a:cubicBezTo>
                  <a:cubicBezTo>
                    <a:pt x="6573" y="6799"/>
                    <a:pt x="6573" y="6727"/>
                    <a:pt x="6573" y="6668"/>
                  </a:cubicBezTo>
                  <a:cubicBezTo>
                    <a:pt x="6573" y="6453"/>
                    <a:pt x="6668" y="6358"/>
                    <a:pt x="6870" y="6334"/>
                  </a:cubicBezTo>
                  <a:cubicBezTo>
                    <a:pt x="6966" y="6322"/>
                    <a:pt x="7049" y="6322"/>
                    <a:pt x="7144" y="6334"/>
                  </a:cubicBezTo>
                  <a:cubicBezTo>
                    <a:pt x="7430" y="6382"/>
                    <a:pt x="7692" y="6299"/>
                    <a:pt x="7966" y="6239"/>
                  </a:cubicBezTo>
                  <a:cubicBezTo>
                    <a:pt x="8025" y="6215"/>
                    <a:pt x="8085" y="6191"/>
                    <a:pt x="8120" y="6144"/>
                  </a:cubicBezTo>
                  <a:cubicBezTo>
                    <a:pt x="8180" y="6084"/>
                    <a:pt x="8228" y="6001"/>
                    <a:pt x="8275" y="5918"/>
                  </a:cubicBezTo>
                  <a:cubicBezTo>
                    <a:pt x="8454" y="5560"/>
                    <a:pt x="8597" y="5191"/>
                    <a:pt x="8644" y="4810"/>
                  </a:cubicBezTo>
                  <a:cubicBezTo>
                    <a:pt x="8692" y="4453"/>
                    <a:pt x="8716" y="4096"/>
                    <a:pt x="8740" y="3739"/>
                  </a:cubicBezTo>
                  <a:cubicBezTo>
                    <a:pt x="8751" y="3286"/>
                    <a:pt x="8740" y="2846"/>
                    <a:pt x="8751" y="2393"/>
                  </a:cubicBezTo>
                  <a:cubicBezTo>
                    <a:pt x="8763" y="2048"/>
                    <a:pt x="8621" y="1786"/>
                    <a:pt x="8466" y="1500"/>
                  </a:cubicBezTo>
                  <a:cubicBezTo>
                    <a:pt x="8454" y="1489"/>
                    <a:pt x="8442" y="1453"/>
                    <a:pt x="8418" y="1441"/>
                  </a:cubicBezTo>
                  <a:cubicBezTo>
                    <a:pt x="8061" y="1191"/>
                    <a:pt x="7728" y="881"/>
                    <a:pt x="7263" y="822"/>
                  </a:cubicBezTo>
                  <a:cubicBezTo>
                    <a:pt x="7097" y="798"/>
                    <a:pt x="6930" y="798"/>
                    <a:pt x="6763" y="798"/>
                  </a:cubicBezTo>
                  <a:cubicBezTo>
                    <a:pt x="6525" y="798"/>
                    <a:pt x="6311" y="798"/>
                    <a:pt x="6084" y="727"/>
                  </a:cubicBezTo>
                  <a:cubicBezTo>
                    <a:pt x="5977" y="703"/>
                    <a:pt x="5858" y="679"/>
                    <a:pt x="5739" y="679"/>
                  </a:cubicBezTo>
                  <a:cubicBezTo>
                    <a:pt x="5072" y="667"/>
                    <a:pt x="4418" y="667"/>
                    <a:pt x="3763" y="786"/>
                  </a:cubicBezTo>
                  <a:cubicBezTo>
                    <a:pt x="3632" y="822"/>
                    <a:pt x="3477" y="798"/>
                    <a:pt x="3346" y="798"/>
                  </a:cubicBezTo>
                  <a:cubicBezTo>
                    <a:pt x="3120" y="798"/>
                    <a:pt x="2917" y="786"/>
                    <a:pt x="2703" y="857"/>
                  </a:cubicBezTo>
                  <a:cubicBezTo>
                    <a:pt x="2644" y="881"/>
                    <a:pt x="2584" y="881"/>
                    <a:pt x="2513" y="881"/>
                  </a:cubicBezTo>
                  <a:cubicBezTo>
                    <a:pt x="2120" y="881"/>
                    <a:pt x="1798" y="1024"/>
                    <a:pt x="1465" y="1227"/>
                  </a:cubicBezTo>
                  <a:cubicBezTo>
                    <a:pt x="1310" y="1310"/>
                    <a:pt x="1227" y="1500"/>
                    <a:pt x="1131" y="1667"/>
                  </a:cubicBezTo>
                  <a:cubicBezTo>
                    <a:pt x="1024" y="1846"/>
                    <a:pt x="953" y="2036"/>
                    <a:pt x="858" y="2215"/>
                  </a:cubicBezTo>
                  <a:cubicBezTo>
                    <a:pt x="846" y="2251"/>
                    <a:pt x="810" y="2286"/>
                    <a:pt x="810" y="2322"/>
                  </a:cubicBezTo>
                  <a:cubicBezTo>
                    <a:pt x="834" y="2643"/>
                    <a:pt x="655" y="2965"/>
                    <a:pt x="679" y="3310"/>
                  </a:cubicBezTo>
                  <a:cubicBezTo>
                    <a:pt x="691" y="3644"/>
                    <a:pt x="715" y="3989"/>
                    <a:pt x="679" y="4334"/>
                  </a:cubicBezTo>
                  <a:cubicBezTo>
                    <a:pt x="655" y="4703"/>
                    <a:pt x="739" y="5060"/>
                    <a:pt x="834" y="5418"/>
                  </a:cubicBezTo>
                  <a:cubicBezTo>
                    <a:pt x="917" y="5787"/>
                    <a:pt x="1167" y="6061"/>
                    <a:pt x="1560" y="6191"/>
                  </a:cubicBezTo>
                  <a:cubicBezTo>
                    <a:pt x="1846" y="6287"/>
                    <a:pt x="2108" y="6394"/>
                    <a:pt x="2405" y="6382"/>
                  </a:cubicBezTo>
                  <a:cubicBezTo>
                    <a:pt x="3060" y="6584"/>
                    <a:pt x="3715" y="6477"/>
                    <a:pt x="4382" y="6501"/>
                  </a:cubicBezTo>
                  <a:lnTo>
                    <a:pt x="4846" y="6501"/>
                  </a:lnTo>
                  <a:cubicBezTo>
                    <a:pt x="5037" y="6501"/>
                    <a:pt x="5192" y="6596"/>
                    <a:pt x="5299" y="6751"/>
                  </a:cubicBezTo>
                  <a:cubicBezTo>
                    <a:pt x="5358" y="6846"/>
                    <a:pt x="5394" y="6930"/>
                    <a:pt x="5453" y="7013"/>
                  </a:cubicBezTo>
                  <a:cubicBezTo>
                    <a:pt x="5537" y="7144"/>
                    <a:pt x="5632" y="7215"/>
                    <a:pt x="5775" y="7275"/>
                  </a:cubicBezTo>
                  <a:cubicBezTo>
                    <a:pt x="6025" y="7370"/>
                    <a:pt x="6227" y="7525"/>
                    <a:pt x="6442" y="7692"/>
                  </a:cubicBezTo>
                  <a:cubicBezTo>
                    <a:pt x="6585" y="7811"/>
                    <a:pt x="6751" y="7906"/>
                    <a:pt x="6989" y="8025"/>
                  </a:cubicBezTo>
                  <a:cubicBezTo>
                    <a:pt x="6918" y="7894"/>
                    <a:pt x="6906" y="7846"/>
                    <a:pt x="6870" y="77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1"/>
            <p:cNvSpPr/>
            <p:nvPr/>
          </p:nvSpPr>
          <p:spPr>
            <a:xfrm>
              <a:off x="795925" y="1891125"/>
              <a:ext cx="35450" cy="30100"/>
            </a:xfrm>
            <a:custGeom>
              <a:avLst/>
              <a:gdLst/>
              <a:ahLst/>
              <a:cxnLst/>
              <a:rect l="l" t="t" r="r" b="b"/>
              <a:pathLst>
                <a:path w="1418" h="1204" extrusionOk="0">
                  <a:moveTo>
                    <a:pt x="631" y="1203"/>
                  </a:moveTo>
                  <a:cubicBezTo>
                    <a:pt x="810" y="1203"/>
                    <a:pt x="1000" y="1203"/>
                    <a:pt x="1143" y="1073"/>
                  </a:cubicBezTo>
                  <a:cubicBezTo>
                    <a:pt x="1417" y="822"/>
                    <a:pt x="1381" y="370"/>
                    <a:pt x="1072" y="180"/>
                  </a:cubicBezTo>
                  <a:cubicBezTo>
                    <a:pt x="798" y="1"/>
                    <a:pt x="405" y="49"/>
                    <a:pt x="191" y="287"/>
                  </a:cubicBezTo>
                  <a:cubicBezTo>
                    <a:pt x="36" y="441"/>
                    <a:pt x="0" y="822"/>
                    <a:pt x="107" y="1001"/>
                  </a:cubicBezTo>
                  <a:cubicBezTo>
                    <a:pt x="167" y="1096"/>
                    <a:pt x="250" y="1180"/>
                    <a:pt x="369" y="1192"/>
                  </a:cubicBezTo>
                  <a:cubicBezTo>
                    <a:pt x="465" y="1192"/>
                    <a:pt x="548" y="1192"/>
                    <a:pt x="631" y="1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1"/>
            <p:cNvSpPr/>
            <p:nvPr/>
          </p:nvSpPr>
          <p:spPr>
            <a:xfrm>
              <a:off x="847125" y="1888750"/>
              <a:ext cx="35450" cy="30400"/>
            </a:xfrm>
            <a:custGeom>
              <a:avLst/>
              <a:gdLst/>
              <a:ahLst/>
              <a:cxnLst/>
              <a:rect l="l" t="t" r="r" b="b"/>
              <a:pathLst>
                <a:path w="1418" h="1216" extrusionOk="0">
                  <a:moveTo>
                    <a:pt x="679" y="1191"/>
                  </a:moveTo>
                  <a:cubicBezTo>
                    <a:pt x="917" y="1215"/>
                    <a:pt x="1107" y="1132"/>
                    <a:pt x="1238" y="941"/>
                  </a:cubicBezTo>
                  <a:cubicBezTo>
                    <a:pt x="1417" y="691"/>
                    <a:pt x="1358" y="298"/>
                    <a:pt x="1107" y="144"/>
                  </a:cubicBezTo>
                  <a:cubicBezTo>
                    <a:pt x="881" y="1"/>
                    <a:pt x="631" y="1"/>
                    <a:pt x="405" y="96"/>
                  </a:cubicBezTo>
                  <a:cubicBezTo>
                    <a:pt x="155" y="203"/>
                    <a:pt x="0" y="775"/>
                    <a:pt x="167" y="1001"/>
                  </a:cubicBezTo>
                  <a:cubicBezTo>
                    <a:pt x="215" y="1072"/>
                    <a:pt x="298" y="1120"/>
                    <a:pt x="381" y="1156"/>
                  </a:cubicBezTo>
                  <a:cubicBezTo>
                    <a:pt x="465" y="1179"/>
                    <a:pt x="572" y="1179"/>
                    <a:pt x="679" y="1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1"/>
            <p:cNvSpPr/>
            <p:nvPr/>
          </p:nvSpPr>
          <p:spPr>
            <a:xfrm>
              <a:off x="907550" y="1889650"/>
              <a:ext cx="29775" cy="31575"/>
            </a:xfrm>
            <a:custGeom>
              <a:avLst/>
              <a:gdLst/>
              <a:ahLst/>
              <a:cxnLst/>
              <a:rect l="l" t="t" r="r" b="b"/>
              <a:pathLst>
                <a:path w="1191" h="1263" extrusionOk="0">
                  <a:moveTo>
                    <a:pt x="0" y="524"/>
                  </a:moveTo>
                  <a:lnTo>
                    <a:pt x="0" y="762"/>
                  </a:lnTo>
                  <a:cubicBezTo>
                    <a:pt x="60" y="1179"/>
                    <a:pt x="381" y="1262"/>
                    <a:pt x="667" y="1132"/>
                  </a:cubicBezTo>
                  <a:cubicBezTo>
                    <a:pt x="1119" y="941"/>
                    <a:pt x="1191" y="489"/>
                    <a:pt x="917" y="167"/>
                  </a:cubicBezTo>
                  <a:cubicBezTo>
                    <a:pt x="846" y="72"/>
                    <a:pt x="738" y="12"/>
                    <a:pt x="619" y="12"/>
                  </a:cubicBezTo>
                  <a:cubicBezTo>
                    <a:pt x="536" y="12"/>
                    <a:pt x="441" y="0"/>
                    <a:pt x="357" y="12"/>
                  </a:cubicBezTo>
                  <a:cubicBezTo>
                    <a:pt x="143" y="24"/>
                    <a:pt x="48" y="131"/>
                    <a:pt x="0" y="3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6" name="Google Shape;416;p31"/>
          <p:cNvSpPr/>
          <p:nvPr/>
        </p:nvSpPr>
        <p:spPr>
          <a:xfrm rot="2006702">
            <a:off x="2406601" y="3743379"/>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1"/>
          <p:cNvSpPr/>
          <p:nvPr/>
        </p:nvSpPr>
        <p:spPr>
          <a:xfrm>
            <a:off x="8094221" y="298183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p:cNvSpPr/>
          <p:nvPr/>
        </p:nvSpPr>
        <p:spPr>
          <a:xfrm>
            <a:off x="1187270" y="2188503"/>
            <a:ext cx="2716586" cy="738664"/>
          </a:xfrm>
          <a:prstGeom prst="rect">
            <a:avLst/>
          </a:prstGeom>
        </p:spPr>
        <p:txBody>
          <a:bodyPr wrap="square">
            <a:spAutoFit/>
          </a:bodyPr>
          <a:lstStyle/>
          <a:p>
            <a:r>
              <a:rPr lang="en-US" b="1" dirty="0">
                <a:solidFill>
                  <a:srgbClr val="00B0F0"/>
                </a:solidFill>
                <a:latin typeface="Times New Roman" panose="02020603050405020304" pitchFamily="18" charset="0"/>
              </a:rPr>
              <a:t>* </a:t>
            </a:r>
            <a:r>
              <a:rPr lang="en-US" b="1" dirty="0" err="1">
                <a:solidFill>
                  <a:srgbClr val="00B0F0"/>
                </a:solidFill>
                <a:latin typeface="Times New Roman" panose="02020603050405020304" pitchFamily="18" charset="0"/>
              </a:rPr>
              <a:t>Đồ</a:t>
            </a:r>
            <a:r>
              <a:rPr lang="en-US" b="1" dirty="0">
                <a:solidFill>
                  <a:srgbClr val="00B0F0"/>
                </a:solidFill>
                <a:latin typeface="Times New Roman" panose="02020603050405020304" pitchFamily="18" charset="0"/>
              </a:rPr>
              <a:t> </a:t>
            </a:r>
            <a:r>
              <a:rPr lang="en-US" b="1" dirty="0" err="1">
                <a:solidFill>
                  <a:srgbClr val="00B0F0"/>
                </a:solidFill>
                <a:latin typeface="Times New Roman" panose="02020603050405020304" pitchFamily="18" charset="0"/>
              </a:rPr>
              <a:t>dùng</a:t>
            </a:r>
            <a:r>
              <a:rPr lang="en-US" b="1" dirty="0">
                <a:solidFill>
                  <a:srgbClr val="00B0F0"/>
                </a:solidFill>
                <a:latin typeface="Times New Roman" panose="02020603050405020304" pitchFamily="18" charset="0"/>
              </a:rPr>
              <a:t> </a:t>
            </a:r>
            <a:r>
              <a:rPr lang="en-US" b="1" dirty="0" err="1">
                <a:solidFill>
                  <a:srgbClr val="00B0F0"/>
                </a:solidFill>
                <a:latin typeface="Times New Roman" panose="02020603050405020304" pitchFamily="18" charset="0"/>
              </a:rPr>
              <a:t>của</a:t>
            </a:r>
            <a:r>
              <a:rPr lang="en-US" b="1" dirty="0">
                <a:solidFill>
                  <a:srgbClr val="00B0F0"/>
                </a:solidFill>
                <a:latin typeface="Times New Roman" panose="02020603050405020304" pitchFamily="18" charset="0"/>
              </a:rPr>
              <a:t> </a:t>
            </a:r>
            <a:r>
              <a:rPr lang="en-US" b="1" dirty="0" err="1">
                <a:solidFill>
                  <a:srgbClr val="00B0F0"/>
                </a:solidFill>
                <a:latin typeface="Times New Roman" panose="02020603050405020304" pitchFamily="18" charset="0"/>
              </a:rPr>
              <a:t>cô</a:t>
            </a:r>
            <a:r>
              <a:rPr lang="en-US" b="1" dirty="0">
                <a:solidFill>
                  <a:srgbClr val="00B0F0"/>
                </a:solidFill>
                <a:latin typeface="Times New Roman" panose="02020603050405020304" pitchFamily="18" charset="0"/>
              </a:rPr>
              <a:t>:</a:t>
            </a:r>
            <a:endParaRPr lang="en-US" dirty="0">
              <a:solidFill>
                <a:srgbClr val="00B0F0"/>
              </a:solidFill>
              <a:latin typeface="Times New Roman" panose="02020603050405020304" pitchFamily="18" charset="0"/>
            </a:endParaRPr>
          </a:p>
          <a:p>
            <a:r>
              <a:rPr lang="en-US" dirty="0">
                <a:solidFill>
                  <a:srgbClr val="00B0F0"/>
                </a:solidFill>
                <a:latin typeface="Times New Roman" panose="02020603050405020304" pitchFamily="18" charset="0"/>
              </a:rPr>
              <a:t>- </a:t>
            </a:r>
            <a:r>
              <a:rPr lang="en-US" dirty="0" err="1">
                <a:solidFill>
                  <a:srgbClr val="00B0F0"/>
                </a:solidFill>
                <a:latin typeface="Times New Roman" panose="02020603050405020304" pitchFamily="18" charset="0"/>
              </a:rPr>
              <a:t>Powerpoint</a:t>
            </a:r>
            <a:r>
              <a:rPr lang="en-US" dirty="0">
                <a:solidFill>
                  <a:srgbClr val="00B0F0"/>
                </a:solidFill>
                <a:latin typeface="Times New Roman" panose="02020603050405020304" pitchFamily="18" charset="0"/>
              </a:rPr>
              <a:t>: minh </a:t>
            </a:r>
            <a:r>
              <a:rPr lang="en-US" dirty="0" err="1">
                <a:solidFill>
                  <a:srgbClr val="00B0F0"/>
                </a:solidFill>
                <a:latin typeface="Times New Roman" panose="02020603050405020304" pitchFamily="18" charset="0"/>
              </a:rPr>
              <a:t>họa</a:t>
            </a:r>
            <a:r>
              <a:rPr lang="en-US" dirty="0">
                <a:solidFill>
                  <a:srgbClr val="00B0F0"/>
                </a:solidFill>
                <a:latin typeface="Times New Roman" panose="02020603050405020304" pitchFamily="18" charset="0"/>
              </a:rPr>
              <a:t> </a:t>
            </a:r>
            <a:r>
              <a:rPr lang="en-US" dirty="0" err="1">
                <a:solidFill>
                  <a:srgbClr val="00B0F0"/>
                </a:solidFill>
                <a:latin typeface="Times New Roman" panose="02020603050405020304" pitchFamily="18" charset="0"/>
              </a:rPr>
              <a:t>truyện</a:t>
            </a:r>
            <a:r>
              <a:rPr lang="en-US" dirty="0">
                <a:solidFill>
                  <a:srgbClr val="00B0F0"/>
                </a:solidFill>
                <a:latin typeface="Times New Roman" panose="02020603050405020304" pitchFamily="18" charset="0"/>
              </a:rPr>
              <a:t>.</a:t>
            </a:r>
          </a:p>
          <a:p>
            <a:r>
              <a:rPr lang="en-US" dirty="0" smtClean="0">
                <a:solidFill>
                  <a:srgbClr val="00B0F0"/>
                </a:solidFill>
                <a:latin typeface="Times New Roman" panose="02020603050405020304" pitchFamily="18" charset="0"/>
              </a:rPr>
              <a:t>-Video </a:t>
            </a:r>
            <a:r>
              <a:rPr lang="en-US" dirty="0" err="1">
                <a:solidFill>
                  <a:srgbClr val="00B0F0"/>
                </a:solidFill>
                <a:latin typeface="Times New Roman" panose="02020603050405020304" pitchFamily="18" charset="0"/>
              </a:rPr>
              <a:t>truyện</a:t>
            </a:r>
            <a:r>
              <a:rPr lang="en-US" dirty="0" smtClean="0">
                <a:solidFill>
                  <a:srgbClr val="00B0F0"/>
                </a:solidFill>
                <a:latin typeface="Times New Roman" panose="02020603050405020304" pitchFamily="18" charset="0"/>
              </a:rPr>
              <a:t>.</a:t>
            </a:r>
            <a:endParaRPr lang="en-US" dirty="0">
              <a:solidFill>
                <a:srgbClr val="00B0F0"/>
              </a:solidFill>
              <a:latin typeface="Times New Roman" panose="02020603050405020304" pitchFamily="18" charset="0"/>
            </a:endParaRPr>
          </a:p>
        </p:txBody>
      </p:sp>
      <p:sp>
        <p:nvSpPr>
          <p:cNvPr id="8" name="Rectangle 7"/>
          <p:cNvSpPr/>
          <p:nvPr/>
        </p:nvSpPr>
        <p:spPr>
          <a:xfrm>
            <a:off x="5716487" y="2188503"/>
            <a:ext cx="1978184" cy="738664"/>
          </a:xfrm>
          <a:prstGeom prst="rect">
            <a:avLst/>
          </a:prstGeom>
        </p:spPr>
        <p:txBody>
          <a:bodyPr wrap="square">
            <a:spAutoFit/>
          </a:bodyPr>
          <a:lstStyle/>
          <a:p>
            <a:r>
              <a:rPr lang="en-US" b="1" dirty="0">
                <a:solidFill>
                  <a:srgbClr val="00B0F0"/>
                </a:solidFill>
                <a:latin typeface="Times New Roman" panose="02020603050405020304" pitchFamily="18" charset="0"/>
              </a:rPr>
              <a:t>* </a:t>
            </a:r>
            <a:r>
              <a:rPr lang="en-US" b="1" dirty="0" err="1">
                <a:solidFill>
                  <a:srgbClr val="00B0F0"/>
                </a:solidFill>
                <a:latin typeface="Times New Roman" panose="02020603050405020304" pitchFamily="18" charset="0"/>
              </a:rPr>
              <a:t>Đồ</a:t>
            </a:r>
            <a:r>
              <a:rPr lang="en-US" b="1" dirty="0">
                <a:solidFill>
                  <a:srgbClr val="00B0F0"/>
                </a:solidFill>
                <a:latin typeface="Times New Roman" panose="02020603050405020304" pitchFamily="18" charset="0"/>
              </a:rPr>
              <a:t> </a:t>
            </a:r>
            <a:r>
              <a:rPr lang="en-US" b="1" dirty="0" err="1">
                <a:solidFill>
                  <a:srgbClr val="00B0F0"/>
                </a:solidFill>
                <a:latin typeface="Times New Roman" panose="02020603050405020304" pitchFamily="18" charset="0"/>
              </a:rPr>
              <a:t>dùng</a:t>
            </a:r>
            <a:r>
              <a:rPr lang="en-US" b="1" dirty="0">
                <a:solidFill>
                  <a:srgbClr val="00B0F0"/>
                </a:solidFill>
                <a:latin typeface="Times New Roman" panose="02020603050405020304" pitchFamily="18" charset="0"/>
              </a:rPr>
              <a:t> </a:t>
            </a:r>
            <a:r>
              <a:rPr lang="en-US" b="1" dirty="0" err="1">
                <a:solidFill>
                  <a:srgbClr val="00B0F0"/>
                </a:solidFill>
                <a:latin typeface="Times New Roman" panose="02020603050405020304" pitchFamily="18" charset="0"/>
              </a:rPr>
              <a:t>của</a:t>
            </a:r>
            <a:r>
              <a:rPr lang="en-US" b="1" dirty="0">
                <a:solidFill>
                  <a:srgbClr val="00B0F0"/>
                </a:solidFill>
                <a:latin typeface="Times New Roman" panose="02020603050405020304" pitchFamily="18" charset="0"/>
              </a:rPr>
              <a:t> </a:t>
            </a:r>
            <a:r>
              <a:rPr lang="en-US" b="1" dirty="0" err="1">
                <a:solidFill>
                  <a:srgbClr val="00B0F0"/>
                </a:solidFill>
                <a:latin typeface="Times New Roman" panose="02020603050405020304" pitchFamily="18" charset="0"/>
              </a:rPr>
              <a:t>trẻ</a:t>
            </a:r>
            <a:r>
              <a:rPr lang="en-US" b="1" dirty="0">
                <a:solidFill>
                  <a:srgbClr val="00B0F0"/>
                </a:solidFill>
                <a:latin typeface="Times New Roman" panose="02020603050405020304" pitchFamily="18" charset="0"/>
              </a:rPr>
              <a:t>:</a:t>
            </a:r>
            <a:endParaRPr lang="en-US" dirty="0">
              <a:solidFill>
                <a:srgbClr val="00B0F0"/>
              </a:solidFill>
              <a:latin typeface="Times New Roman" panose="02020603050405020304" pitchFamily="18" charset="0"/>
            </a:endParaRPr>
          </a:p>
          <a:p>
            <a:r>
              <a:rPr lang="en-US" dirty="0">
                <a:solidFill>
                  <a:srgbClr val="00B0F0"/>
                </a:solidFill>
                <a:latin typeface="Times New Roman" panose="02020603050405020304" pitchFamily="18" charset="0"/>
              </a:rPr>
              <a:t>- </a:t>
            </a:r>
            <a:r>
              <a:rPr lang="en-US" dirty="0" err="1">
                <a:solidFill>
                  <a:srgbClr val="00B0F0"/>
                </a:solidFill>
                <a:latin typeface="Times New Roman" panose="02020603050405020304" pitchFamily="18" charset="0"/>
              </a:rPr>
              <a:t>Trang</a:t>
            </a:r>
            <a:r>
              <a:rPr lang="en-US" dirty="0">
                <a:solidFill>
                  <a:srgbClr val="00B0F0"/>
                </a:solidFill>
                <a:latin typeface="Times New Roman" panose="02020603050405020304" pitchFamily="18" charset="0"/>
              </a:rPr>
              <a:t> </a:t>
            </a:r>
            <a:r>
              <a:rPr lang="en-US" dirty="0" err="1">
                <a:solidFill>
                  <a:srgbClr val="00B0F0"/>
                </a:solidFill>
                <a:latin typeface="Times New Roman" panose="02020603050405020304" pitchFamily="18" charset="0"/>
              </a:rPr>
              <a:t>phục</a:t>
            </a:r>
            <a:r>
              <a:rPr lang="en-US" dirty="0">
                <a:solidFill>
                  <a:srgbClr val="00B0F0"/>
                </a:solidFill>
                <a:latin typeface="Times New Roman" panose="02020603050405020304" pitchFamily="18" charset="0"/>
              </a:rPr>
              <a:t> </a:t>
            </a:r>
            <a:r>
              <a:rPr lang="en-US" dirty="0" err="1">
                <a:solidFill>
                  <a:srgbClr val="00B0F0"/>
                </a:solidFill>
                <a:latin typeface="Times New Roman" panose="02020603050405020304" pitchFamily="18" charset="0"/>
              </a:rPr>
              <a:t>gọn</a:t>
            </a:r>
            <a:r>
              <a:rPr lang="en-US" dirty="0">
                <a:solidFill>
                  <a:srgbClr val="00B0F0"/>
                </a:solidFill>
                <a:latin typeface="Times New Roman" panose="02020603050405020304" pitchFamily="18" charset="0"/>
              </a:rPr>
              <a:t> </a:t>
            </a:r>
            <a:r>
              <a:rPr lang="en-US" dirty="0" err="1">
                <a:solidFill>
                  <a:srgbClr val="00B0F0"/>
                </a:solidFill>
                <a:latin typeface="Times New Roman" panose="02020603050405020304" pitchFamily="18" charset="0"/>
              </a:rPr>
              <a:t>gàng</a:t>
            </a:r>
            <a:r>
              <a:rPr lang="en-US" dirty="0">
                <a:solidFill>
                  <a:srgbClr val="00B0F0"/>
                </a:solidFill>
                <a:latin typeface="Times New Roman" panose="02020603050405020304" pitchFamily="18" charset="0"/>
              </a:rPr>
              <a:t>.</a:t>
            </a:r>
          </a:p>
          <a:p>
            <a:r>
              <a:rPr lang="en-US" dirty="0">
                <a:solidFill>
                  <a:srgbClr val="00B0F0"/>
                </a:solidFill>
                <a:latin typeface="Times New Roman" panose="02020603050405020304" pitchFamily="18" charset="0"/>
              </a:rPr>
              <a:t>- </a:t>
            </a:r>
            <a:r>
              <a:rPr lang="en-US" dirty="0" err="1">
                <a:solidFill>
                  <a:srgbClr val="00B0F0"/>
                </a:solidFill>
                <a:latin typeface="Times New Roman" panose="02020603050405020304" pitchFamily="18" charset="0"/>
              </a:rPr>
              <a:t>Chỗ</a:t>
            </a:r>
            <a:r>
              <a:rPr lang="en-US" dirty="0">
                <a:solidFill>
                  <a:srgbClr val="00B0F0"/>
                </a:solidFill>
                <a:latin typeface="Times New Roman" panose="02020603050405020304" pitchFamily="18" charset="0"/>
              </a:rPr>
              <a:t> </a:t>
            </a:r>
            <a:r>
              <a:rPr lang="en-US" dirty="0" err="1">
                <a:solidFill>
                  <a:srgbClr val="00B0F0"/>
                </a:solidFill>
                <a:latin typeface="Times New Roman" panose="02020603050405020304" pitchFamily="18" charset="0"/>
              </a:rPr>
              <a:t>ngồi</a:t>
            </a:r>
            <a:r>
              <a:rPr lang="en-US" dirty="0">
                <a:solidFill>
                  <a:srgbClr val="00B0F0"/>
                </a:solidFill>
                <a:latin typeface="Times New Roman" panose="02020603050405020304" pitchFamily="18" charset="0"/>
              </a:rPr>
              <a:t> </a:t>
            </a:r>
            <a:r>
              <a:rPr lang="en-US" dirty="0" err="1">
                <a:solidFill>
                  <a:srgbClr val="00B0F0"/>
                </a:solidFill>
                <a:latin typeface="Times New Roman" panose="02020603050405020304" pitchFamily="18" charset="0"/>
              </a:rPr>
              <a:t>cho</a:t>
            </a:r>
            <a:r>
              <a:rPr lang="en-US" dirty="0">
                <a:solidFill>
                  <a:srgbClr val="00B0F0"/>
                </a:solidFill>
                <a:latin typeface="Times New Roman" panose="02020603050405020304" pitchFamily="18" charset="0"/>
              </a:rPr>
              <a:t> </a:t>
            </a:r>
            <a:r>
              <a:rPr lang="en-US" dirty="0" err="1">
                <a:solidFill>
                  <a:srgbClr val="00B0F0"/>
                </a:solidFill>
                <a:latin typeface="Times New Roman" panose="02020603050405020304" pitchFamily="18" charset="0"/>
              </a:rPr>
              <a:t>trẻ</a:t>
            </a:r>
            <a:r>
              <a:rPr lang="en-US" dirty="0">
                <a:solidFill>
                  <a:srgbClr val="00B0F0"/>
                </a:solidFill>
                <a:latin typeface="Times New Roman" panose="02020603050405020304" pitchFamily="18" charset="0"/>
              </a:rPr>
              <a:t>.</a:t>
            </a:r>
          </a:p>
        </p:txBody>
      </p:sp>
      <p:sp>
        <p:nvSpPr>
          <p:cNvPr id="36" name="Rectangle 35"/>
          <p:cNvSpPr/>
          <p:nvPr/>
        </p:nvSpPr>
        <p:spPr>
          <a:xfrm>
            <a:off x="3903856" y="409664"/>
            <a:ext cx="1409360" cy="369332"/>
          </a:xfrm>
          <a:prstGeom prst="rect">
            <a:avLst/>
          </a:prstGeom>
        </p:spPr>
        <p:txBody>
          <a:bodyPr wrap="none">
            <a:spAutoFit/>
          </a:bodyPr>
          <a:lstStyle/>
          <a:p>
            <a:r>
              <a:rPr lang="en-US" sz="1800" b="1" dirty="0" smtClean="0">
                <a:solidFill>
                  <a:schemeClr val="accent6">
                    <a:lumMod val="75000"/>
                  </a:schemeClr>
                </a:solidFill>
                <a:latin typeface="Times New Roman" panose="02020603050405020304" pitchFamily="18" charset="0"/>
              </a:rPr>
              <a:t>CHUẨN BỊ</a:t>
            </a:r>
            <a:r>
              <a:rPr lang="vi-VN" sz="1800" b="1" dirty="0" smtClean="0">
                <a:solidFill>
                  <a:schemeClr val="accent6">
                    <a:lumMod val="75000"/>
                  </a:schemeClr>
                </a:solidFill>
                <a:latin typeface="Times New Roman" panose="02020603050405020304" pitchFamily="18" charset="0"/>
              </a:rPr>
              <a:t>:</a:t>
            </a:r>
            <a:endParaRPr lang="vi-VN" sz="1800" dirty="0">
              <a:solidFill>
                <a:schemeClr val="accent6">
                  <a:lumMod val="75000"/>
                </a:schemeClr>
              </a:solidFill>
              <a:latin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32" name="Google Shape;732;p38"/>
          <p:cNvSpPr/>
          <p:nvPr/>
        </p:nvSpPr>
        <p:spPr>
          <a:xfrm>
            <a:off x="1783736" y="1787612"/>
            <a:ext cx="1568210" cy="156833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733" name="Google Shape;733;p38"/>
          <p:cNvGrpSpPr/>
          <p:nvPr/>
        </p:nvGrpSpPr>
        <p:grpSpPr>
          <a:xfrm>
            <a:off x="2363778" y="2159272"/>
            <a:ext cx="408057" cy="824665"/>
            <a:chOff x="656025" y="2751350"/>
            <a:chExt cx="311375" cy="629275"/>
          </a:xfrm>
        </p:grpSpPr>
        <p:sp>
          <p:nvSpPr>
            <p:cNvPr id="734" name="Google Shape;734;p38"/>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8"/>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8"/>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8"/>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8"/>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8"/>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8"/>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8"/>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8"/>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8"/>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7" name="Google Shape;747;p38"/>
          <p:cNvSpPr/>
          <p:nvPr/>
        </p:nvSpPr>
        <p:spPr>
          <a:xfrm>
            <a:off x="8280898" y="3118342"/>
            <a:ext cx="237600" cy="237600"/>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8"/>
          <p:cNvSpPr/>
          <p:nvPr/>
        </p:nvSpPr>
        <p:spPr>
          <a:xfrm>
            <a:off x="8059487" y="3991828"/>
            <a:ext cx="237600" cy="2376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8"/>
          <p:cNvSpPr/>
          <p:nvPr/>
        </p:nvSpPr>
        <p:spPr>
          <a:xfrm>
            <a:off x="7103948" y="4381832"/>
            <a:ext cx="237600" cy="2376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Rectangle 26"/>
          <p:cNvSpPr/>
          <p:nvPr/>
        </p:nvSpPr>
        <p:spPr>
          <a:xfrm>
            <a:off x="3415261" y="461859"/>
            <a:ext cx="2313454" cy="369332"/>
          </a:xfrm>
          <a:prstGeom prst="rect">
            <a:avLst/>
          </a:prstGeom>
        </p:spPr>
        <p:txBody>
          <a:bodyPr wrap="none">
            <a:spAutoFit/>
          </a:bodyPr>
          <a:lstStyle/>
          <a:p>
            <a:r>
              <a:rPr lang="en-US" sz="1800" b="1" dirty="0" smtClean="0">
                <a:solidFill>
                  <a:schemeClr val="accent6">
                    <a:lumMod val="75000"/>
                  </a:schemeClr>
                </a:solidFill>
                <a:latin typeface="Times New Roman" panose="02020603050405020304" pitchFamily="18" charset="0"/>
              </a:rPr>
              <a:t>CÁCH TIẾN HÀNH</a:t>
            </a:r>
            <a:r>
              <a:rPr lang="vi-VN" sz="1800" b="1" dirty="0" smtClean="0">
                <a:solidFill>
                  <a:schemeClr val="accent6">
                    <a:lumMod val="75000"/>
                  </a:schemeClr>
                </a:solidFill>
                <a:latin typeface="Times New Roman" panose="02020603050405020304" pitchFamily="18" charset="0"/>
              </a:rPr>
              <a:t>:</a:t>
            </a:r>
            <a:endParaRPr lang="vi-VN" sz="1800" dirty="0">
              <a:solidFill>
                <a:schemeClr val="accent6">
                  <a:lumMod val="75000"/>
                </a:schemeClr>
              </a:solidFill>
              <a:latin typeface="Times New Roman" panose="02020603050405020304" pitchFamily="18" charset="0"/>
            </a:endParaRPr>
          </a:p>
        </p:txBody>
      </p:sp>
      <p:sp>
        <p:nvSpPr>
          <p:cNvPr id="3" name="Rectangle 2"/>
          <p:cNvSpPr/>
          <p:nvPr/>
        </p:nvSpPr>
        <p:spPr>
          <a:xfrm>
            <a:off x="719750" y="978424"/>
            <a:ext cx="4572000" cy="523220"/>
          </a:xfrm>
          <a:prstGeom prst="rect">
            <a:avLst/>
          </a:prstGeom>
        </p:spPr>
        <p:txBody>
          <a:bodyPr>
            <a:spAutoFit/>
          </a:bodyPr>
          <a:lstStyle/>
          <a:p>
            <a:r>
              <a:rPr lang="vi-VN" b="1" dirty="0">
                <a:solidFill>
                  <a:srgbClr val="00B0F0"/>
                </a:solidFill>
                <a:latin typeface="Times New Roman" panose="02020603050405020304" pitchFamily="18" charset="0"/>
              </a:rPr>
              <a:t>1. Ổn định tổ chức:</a:t>
            </a:r>
            <a:endParaRPr lang="vi-VN" dirty="0">
              <a:solidFill>
                <a:srgbClr val="00B0F0"/>
              </a:solidFill>
              <a:latin typeface="Times New Roman" panose="02020603050405020304" pitchFamily="18" charset="0"/>
            </a:endParaRPr>
          </a:p>
          <a:p>
            <a:r>
              <a:rPr lang="vi-VN" dirty="0">
                <a:solidFill>
                  <a:srgbClr val="00B0F0"/>
                </a:solidFill>
                <a:latin typeface="Times New Roman" panose="02020603050405020304" pitchFamily="18" charset="0"/>
              </a:rPr>
              <a:t>- Cô và trẻ cùng hát bài hát “ Em đi qua ngã tư đường phố”</a:t>
            </a:r>
          </a:p>
        </p:txBody>
      </p:sp>
      <p:pic>
        <p:nvPicPr>
          <p:cNvPr id="19"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386892" y="1935199"/>
            <a:ext cx="2438309" cy="3208301"/>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Em đi qua ngã tư đường phố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8061" y="350256"/>
            <a:ext cx="8264211" cy="4478400"/>
          </a:xfrm>
          <a:prstGeom prst="rect">
            <a:avLst/>
          </a:prstGeom>
        </p:spPr>
      </p:pic>
    </p:spTree>
    <p:extLst>
      <p:ext uri="{BB962C8B-B14F-4D97-AF65-F5344CB8AC3E}">
        <p14:creationId xmlns:p14="http://schemas.microsoft.com/office/powerpoint/2010/main" val="5454603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32" name="Google Shape;732;p38"/>
          <p:cNvSpPr/>
          <p:nvPr/>
        </p:nvSpPr>
        <p:spPr>
          <a:xfrm>
            <a:off x="4409240" y="3070004"/>
            <a:ext cx="1568210" cy="156833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733" name="Google Shape;733;p38"/>
          <p:cNvGrpSpPr/>
          <p:nvPr/>
        </p:nvGrpSpPr>
        <p:grpSpPr>
          <a:xfrm>
            <a:off x="4989316" y="3441836"/>
            <a:ext cx="408057" cy="824665"/>
            <a:chOff x="656025" y="2751350"/>
            <a:chExt cx="311375" cy="629275"/>
          </a:xfrm>
        </p:grpSpPr>
        <p:sp>
          <p:nvSpPr>
            <p:cNvPr id="734" name="Google Shape;734;p38"/>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8"/>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8"/>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8"/>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8"/>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8"/>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8"/>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8"/>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8"/>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8"/>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7" name="Google Shape;747;p38"/>
          <p:cNvSpPr/>
          <p:nvPr/>
        </p:nvSpPr>
        <p:spPr>
          <a:xfrm>
            <a:off x="1001912" y="1244430"/>
            <a:ext cx="237600" cy="237600"/>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8"/>
          <p:cNvSpPr/>
          <p:nvPr/>
        </p:nvSpPr>
        <p:spPr>
          <a:xfrm>
            <a:off x="1535712" y="2146596"/>
            <a:ext cx="237600" cy="2376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8"/>
          <p:cNvSpPr/>
          <p:nvPr/>
        </p:nvSpPr>
        <p:spPr>
          <a:xfrm>
            <a:off x="392766" y="4725864"/>
            <a:ext cx="237600" cy="2376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Rectangle 16"/>
          <p:cNvSpPr/>
          <p:nvPr/>
        </p:nvSpPr>
        <p:spPr>
          <a:xfrm>
            <a:off x="630366" y="448995"/>
            <a:ext cx="3319174" cy="338554"/>
          </a:xfrm>
          <a:prstGeom prst="rect">
            <a:avLst/>
          </a:prstGeom>
        </p:spPr>
        <p:txBody>
          <a:bodyPr wrap="square">
            <a:spAutoFit/>
          </a:bodyPr>
          <a:lstStyle/>
          <a:p>
            <a:r>
              <a:rPr lang="vi-VN" sz="1600" b="1" dirty="0">
                <a:solidFill>
                  <a:schemeClr val="accent6">
                    <a:lumMod val="75000"/>
                  </a:schemeClr>
                </a:solidFill>
                <a:latin typeface="Times New Roman" panose="02020603050405020304" pitchFamily="18" charset="0"/>
              </a:rPr>
              <a:t>2. Phương pháp, hình thức tổ chức</a:t>
            </a:r>
            <a:r>
              <a:rPr lang="vi-VN" sz="1600" b="1" dirty="0" smtClean="0">
                <a:solidFill>
                  <a:schemeClr val="accent6">
                    <a:lumMod val="75000"/>
                  </a:schemeClr>
                </a:solidFill>
                <a:latin typeface="Times New Roman" panose="02020603050405020304" pitchFamily="18" charset="0"/>
              </a:rPr>
              <a:t>:</a:t>
            </a:r>
            <a:endParaRPr lang="vi-VN" sz="1600" dirty="0">
              <a:solidFill>
                <a:schemeClr val="accent6">
                  <a:lumMod val="75000"/>
                </a:schemeClr>
              </a:solidFill>
              <a:latin typeface="Times New Roman" panose="02020603050405020304" pitchFamily="18" charset="0"/>
            </a:endParaRPr>
          </a:p>
        </p:txBody>
      </p:sp>
      <p:sp>
        <p:nvSpPr>
          <p:cNvPr id="18" name="Rectangle 17"/>
          <p:cNvSpPr/>
          <p:nvPr/>
        </p:nvSpPr>
        <p:spPr>
          <a:xfrm>
            <a:off x="1535712" y="1193953"/>
            <a:ext cx="7146561" cy="338554"/>
          </a:xfrm>
          <a:prstGeom prst="rect">
            <a:avLst/>
          </a:prstGeom>
        </p:spPr>
        <p:txBody>
          <a:bodyPr wrap="square">
            <a:spAutoFit/>
          </a:bodyPr>
          <a:lstStyle/>
          <a:p>
            <a:r>
              <a:rPr lang="en-US" sz="1600" dirty="0" err="1">
                <a:solidFill>
                  <a:schemeClr val="accent6">
                    <a:lumMod val="75000"/>
                  </a:schemeClr>
                </a:solidFill>
                <a:latin typeface="Times New Roman" panose="02020603050405020304" pitchFamily="18" charset="0"/>
                <a:cs typeface="Times New Roman" panose="02020603050405020304" pitchFamily="18" charset="0"/>
              </a:rPr>
              <a:t>Hôm</a:t>
            </a:r>
            <a:r>
              <a:rPr lang="en-US" sz="1600" dirty="0">
                <a:solidFill>
                  <a:schemeClr val="accent6">
                    <a:lumMod val="75000"/>
                  </a:schemeClr>
                </a:solidFill>
                <a:latin typeface="Times New Roman" panose="02020603050405020304" pitchFamily="18" charset="0"/>
                <a:cs typeface="Times New Roman" panose="02020603050405020304" pitchFamily="18" charset="0"/>
              </a:rPr>
              <a:t> nay </a:t>
            </a:r>
            <a:r>
              <a:rPr lang="en-US" sz="1600" dirty="0" err="1">
                <a:solidFill>
                  <a:schemeClr val="accent6">
                    <a:lumMod val="75000"/>
                  </a:schemeClr>
                </a:solidFill>
                <a:latin typeface="Times New Roman" panose="02020603050405020304" pitchFamily="18" charset="0"/>
                <a:cs typeface="Times New Roman" panose="02020603050405020304" pitchFamily="18" charset="0"/>
              </a:rPr>
              <a:t>cô</a:t>
            </a:r>
            <a:r>
              <a:rPr lang="en-US" sz="1600" dirty="0">
                <a:solidFill>
                  <a:schemeClr val="accent6">
                    <a:lumMod val="75000"/>
                  </a:schemeClr>
                </a:solidFill>
                <a:latin typeface="Times New Roman" panose="02020603050405020304" pitchFamily="18" charset="0"/>
                <a:cs typeface="Times New Roman" panose="02020603050405020304" pitchFamily="18" charset="0"/>
              </a:rPr>
              <a:t> </a:t>
            </a:r>
            <a:r>
              <a:rPr lang="en-US" sz="1600" dirty="0" err="1">
                <a:solidFill>
                  <a:schemeClr val="accent6">
                    <a:lumMod val="75000"/>
                  </a:schemeClr>
                </a:solidFill>
                <a:latin typeface="Times New Roman" panose="02020603050405020304" pitchFamily="18" charset="0"/>
                <a:cs typeface="Times New Roman" panose="02020603050405020304" pitchFamily="18" charset="0"/>
              </a:rPr>
              <a:t>và</a:t>
            </a:r>
            <a:r>
              <a:rPr lang="en-US" sz="1600" dirty="0">
                <a:solidFill>
                  <a:schemeClr val="accent6">
                    <a:lumMod val="75000"/>
                  </a:schemeClr>
                </a:solidFill>
                <a:latin typeface="Times New Roman" panose="02020603050405020304" pitchFamily="18" charset="0"/>
                <a:cs typeface="Times New Roman" panose="02020603050405020304" pitchFamily="18" charset="0"/>
              </a:rPr>
              <a:t> </a:t>
            </a:r>
            <a:r>
              <a:rPr lang="en-US" sz="1600" dirty="0" err="1">
                <a:solidFill>
                  <a:schemeClr val="accent6">
                    <a:lumMod val="75000"/>
                  </a:schemeClr>
                </a:solidFill>
                <a:latin typeface="Times New Roman" panose="02020603050405020304" pitchFamily="18" charset="0"/>
                <a:cs typeface="Times New Roman" panose="02020603050405020304" pitchFamily="18" charset="0"/>
              </a:rPr>
              <a:t>chúng</a:t>
            </a:r>
            <a:r>
              <a:rPr lang="en-US" sz="1600" dirty="0">
                <a:solidFill>
                  <a:schemeClr val="accent6">
                    <a:lumMod val="75000"/>
                  </a:schemeClr>
                </a:solidFill>
                <a:latin typeface="Times New Roman" panose="02020603050405020304" pitchFamily="18" charset="0"/>
                <a:cs typeface="Times New Roman" panose="02020603050405020304" pitchFamily="18" charset="0"/>
              </a:rPr>
              <a:t> </a:t>
            </a:r>
            <a:r>
              <a:rPr lang="en-US" sz="1600" dirty="0" err="1">
                <a:solidFill>
                  <a:schemeClr val="accent6">
                    <a:lumMod val="75000"/>
                  </a:schemeClr>
                </a:solidFill>
                <a:latin typeface="Times New Roman" panose="02020603050405020304" pitchFamily="18" charset="0"/>
                <a:cs typeface="Times New Roman" panose="02020603050405020304" pitchFamily="18" charset="0"/>
              </a:rPr>
              <a:t>mình</a:t>
            </a:r>
            <a:r>
              <a:rPr lang="en-US" sz="1600" dirty="0">
                <a:solidFill>
                  <a:schemeClr val="accent6">
                    <a:lumMod val="75000"/>
                  </a:schemeClr>
                </a:solidFill>
                <a:latin typeface="Times New Roman" panose="02020603050405020304" pitchFamily="18" charset="0"/>
                <a:cs typeface="Times New Roman" panose="02020603050405020304" pitchFamily="18" charset="0"/>
              </a:rPr>
              <a:t> </a:t>
            </a:r>
            <a:r>
              <a:rPr lang="en-US" sz="1600" dirty="0" err="1">
                <a:solidFill>
                  <a:schemeClr val="accent6">
                    <a:lumMod val="75000"/>
                  </a:schemeClr>
                </a:solidFill>
                <a:latin typeface="Times New Roman" panose="02020603050405020304" pitchFamily="18" charset="0"/>
                <a:cs typeface="Times New Roman" panose="02020603050405020304" pitchFamily="18" charset="0"/>
              </a:rPr>
              <a:t>cùng</a:t>
            </a:r>
            <a:r>
              <a:rPr lang="en-US" sz="1600" dirty="0">
                <a:solidFill>
                  <a:schemeClr val="accent6">
                    <a:lumMod val="75000"/>
                  </a:schemeClr>
                </a:solidFill>
                <a:latin typeface="Times New Roman" panose="02020603050405020304" pitchFamily="18" charset="0"/>
                <a:cs typeface="Times New Roman" panose="02020603050405020304" pitchFamily="18" charset="0"/>
              </a:rPr>
              <a:t> </a:t>
            </a:r>
            <a:r>
              <a:rPr lang="en-US" sz="1600" dirty="0" err="1">
                <a:solidFill>
                  <a:schemeClr val="accent6">
                    <a:lumMod val="75000"/>
                  </a:schemeClr>
                </a:solidFill>
                <a:latin typeface="Times New Roman" panose="02020603050405020304" pitchFamily="18" charset="0"/>
                <a:cs typeface="Times New Roman" panose="02020603050405020304" pitchFamily="18" charset="0"/>
              </a:rPr>
              <a:t>làm</a:t>
            </a:r>
            <a:r>
              <a:rPr lang="en-US" sz="1600" dirty="0">
                <a:solidFill>
                  <a:schemeClr val="accent6">
                    <a:lumMod val="75000"/>
                  </a:schemeClr>
                </a:solidFill>
                <a:latin typeface="Times New Roman" panose="02020603050405020304" pitchFamily="18" charset="0"/>
                <a:cs typeface="Times New Roman" panose="02020603050405020304" pitchFamily="18" charset="0"/>
              </a:rPr>
              <a:t> </a:t>
            </a:r>
            <a:r>
              <a:rPr lang="en-US" sz="1600" dirty="0" err="1">
                <a:solidFill>
                  <a:schemeClr val="accent6">
                    <a:lumMod val="75000"/>
                  </a:schemeClr>
                </a:solidFill>
                <a:latin typeface="Times New Roman" panose="02020603050405020304" pitchFamily="18" charset="0"/>
                <a:cs typeface="Times New Roman" panose="02020603050405020304" pitchFamily="18" charset="0"/>
              </a:rPr>
              <a:t>quen</a:t>
            </a:r>
            <a:r>
              <a:rPr lang="en-US" sz="1600" dirty="0">
                <a:solidFill>
                  <a:schemeClr val="accent6">
                    <a:lumMod val="75000"/>
                  </a:schemeClr>
                </a:solidFill>
                <a:latin typeface="Times New Roman" panose="02020603050405020304" pitchFamily="18" charset="0"/>
                <a:cs typeface="Times New Roman" panose="02020603050405020304" pitchFamily="18" charset="0"/>
              </a:rPr>
              <a:t> </a:t>
            </a:r>
            <a:r>
              <a:rPr lang="en-US" sz="1600" dirty="0" err="1" smtClean="0">
                <a:solidFill>
                  <a:schemeClr val="accent6">
                    <a:lumMod val="75000"/>
                  </a:schemeClr>
                </a:solidFill>
                <a:latin typeface="Times New Roman" panose="02020603050405020304" pitchFamily="18" charset="0"/>
                <a:cs typeface="Times New Roman" panose="02020603050405020304" pitchFamily="18" charset="0"/>
              </a:rPr>
              <a:t>với</a:t>
            </a:r>
            <a:r>
              <a:rPr lang="en-US" sz="16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1600" dirty="0" err="1" smtClean="0">
                <a:solidFill>
                  <a:schemeClr val="accent6">
                    <a:lumMod val="75000"/>
                  </a:schemeClr>
                </a:solidFill>
                <a:latin typeface="Times New Roman" panose="02020603050405020304" pitchFamily="18" charset="0"/>
                <a:cs typeface="Times New Roman" panose="02020603050405020304" pitchFamily="18" charset="0"/>
              </a:rPr>
              <a:t>câu</a:t>
            </a:r>
            <a:r>
              <a:rPr lang="en-US" sz="16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1600" dirty="0" err="1">
                <a:solidFill>
                  <a:schemeClr val="accent6">
                    <a:lumMod val="75000"/>
                  </a:schemeClr>
                </a:solidFill>
                <a:latin typeface="Times New Roman" panose="02020603050405020304" pitchFamily="18" charset="0"/>
                <a:cs typeface="Times New Roman" panose="02020603050405020304" pitchFamily="18" charset="0"/>
              </a:rPr>
              <a:t>chuyện</a:t>
            </a:r>
            <a:r>
              <a:rPr lang="en-US" sz="1600" dirty="0">
                <a:solidFill>
                  <a:schemeClr val="accent6">
                    <a:lumMod val="75000"/>
                  </a:schemeClr>
                </a:solidFill>
                <a:latin typeface="Times New Roman" panose="02020603050405020304" pitchFamily="18" charset="0"/>
                <a:cs typeface="Times New Roman" panose="02020603050405020304" pitchFamily="18" charset="0"/>
              </a:rPr>
              <a:t> </a:t>
            </a:r>
            <a:r>
              <a:rPr lang="en-US" sz="1600" dirty="0" smtClean="0">
                <a:solidFill>
                  <a:schemeClr val="accent6">
                    <a:lumMod val="75000"/>
                  </a:schemeClr>
                </a:solidFill>
                <a:latin typeface="Times New Roman" panose="02020603050405020304" pitchFamily="18" charset="0"/>
                <a:cs typeface="Times New Roman" panose="02020603050405020304" pitchFamily="18" charset="0"/>
              </a:rPr>
              <a:t>“</a:t>
            </a:r>
            <a:r>
              <a:rPr lang="en-US" sz="1600" dirty="0" err="1" smtClean="0">
                <a:solidFill>
                  <a:schemeClr val="accent6">
                    <a:lumMod val="75000"/>
                  </a:schemeClr>
                </a:solidFill>
                <a:latin typeface="Times New Roman" panose="02020603050405020304" pitchFamily="18" charset="0"/>
                <a:cs typeface="Times New Roman" panose="02020603050405020304" pitchFamily="18" charset="0"/>
              </a:rPr>
              <a:t>Xe</a:t>
            </a:r>
            <a:r>
              <a:rPr lang="en-US" sz="16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1600" dirty="0" err="1" smtClean="0">
                <a:solidFill>
                  <a:schemeClr val="accent6">
                    <a:lumMod val="75000"/>
                  </a:schemeClr>
                </a:solidFill>
                <a:latin typeface="Times New Roman" panose="02020603050405020304" pitchFamily="18" charset="0"/>
                <a:cs typeface="Times New Roman" panose="02020603050405020304" pitchFamily="18" charset="0"/>
              </a:rPr>
              <a:t>đạp</a:t>
            </a:r>
            <a:r>
              <a:rPr lang="en-US" sz="1600" dirty="0" smtClean="0">
                <a:solidFill>
                  <a:schemeClr val="accent6">
                    <a:lumMod val="75000"/>
                  </a:schemeClr>
                </a:solidFill>
                <a:latin typeface="Times New Roman" panose="02020603050405020304" pitchFamily="18" charset="0"/>
                <a:cs typeface="Times New Roman" panose="02020603050405020304" pitchFamily="18" charset="0"/>
              </a:rPr>
              <a:t> con </a:t>
            </a:r>
            <a:r>
              <a:rPr lang="en-US" sz="1600" dirty="0" err="1" smtClean="0">
                <a:solidFill>
                  <a:schemeClr val="accent6">
                    <a:lumMod val="75000"/>
                  </a:schemeClr>
                </a:solidFill>
                <a:latin typeface="Times New Roman" panose="02020603050405020304" pitchFamily="18" charset="0"/>
                <a:cs typeface="Times New Roman" panose="02020603050405020304" pitchFamily="18" charset="0"/>
              </a:rPr>
              <a:t>trên</a:t>
            </a:r>
            <a:r>
              <a:rPr lang="en-US" sz="16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1600" dirty="0" err="1" smtClean="0">
                <a:solidFill>
                  <a:schemeClr val="accent6">
                    <a:lumMod val="75000"/>
                  </a:schemeClr>
                </a:solidFill>
                <a:latin typeface="Times New Roman" panose="02020603050405020304" pitchFamily="18" charset="0"/>
                <a:cs typeface="Times New Roman" panose="02020603050405020304" pitchFamily="18" charset="0"/>
              </a:rPr>
              <a:t>hè</a:t>
            </a:r>
            <a:r>
              <a:rPr lang="en-US" sz="160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1600" dirty="0" err="1" smtClean="0">
                <a:solidFill>
                  <a:schemeClr val="accent6">
                    <a:lumMod val="75000"/>
                  </a:schemeClr>
                </a:solidFill>
                <a:latin typeface="Times New Roman" panose="02020603050405020304" pitchFamily="18" charset="0"/>
                <a:cs typeface="Times New Roman" panose="02020603050405020304" pitchFamily="18" charset="0"/>
              </a:rPr>
              <a:t>phố</a:t>
            </a:r>
            <a:r>
              <a:rPr lang="en-US" sz="1600" dirty="0" smtClean="0">
                <a:solidFill>
                  <a:schemeClr val="accent6">
                    <a:lumMod val="75000"/>
                  </a:schemeClr>
                </a:solidFill>
                <a:latin typeface="Times New Roman" panose="02020603050405020304" pitchFamily="18" charset="0"/>
                <a:cs typeface="Times New Roman" panose="02020603050405020304" pitchFamily="18" charset="0"/>
              </a:rPr>
              <a:t>”</a:t>
            </a:r>
            <a:endParaRPr lang="vi-VN" sz="16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2006493" y="2111507"/>
            <a:ext cx="5121161" cy="307777"/>
          </a:xfrm>
          <a:prstGeom prst="rect">
            <a:avLst/>
          </a:prstGeom>
        </p:spPr>
        <p:txBody>
          <a:bodyPr wrap="square">
            <a:spAutoFit/>
          </a:bodyPr>
          <a:lstStyle/>
          <a:p>
            <a:r>
              <a:rPr lang="en-US" dirty="0" err="1">
                <a:solidFill>
                  <a:schemeClr val="accent6">
                    <a:lumMod val="75000"/>
                  </a:schemeClr>
                </a:solidFill>
              </a:rPr>
              <a:t>Bây</a:t>
            </a:r>
            <a:r>
              <a:rPr lang="en-US" dirty="0">
                <a:solidFill>
                  <a:schemeClr val="accent6">
                    <a:lumMod val="75000"/>
                  </a:schemeClr>
                </a:solidFill>
              </a:rPr>
              <a:t> </a:t>
            </a:r>
            <a:r>
              <a:rPr lang="en-US" dirty="0" err="1">
                <a:solidFill>
                  <a:schemeClr val="accent6">
                    <a:lumMod val="75000"/>
                  </a:schemeClr>
                </a:solidFill>
              </a:rPr>
              <a:t>giờ</a:t>
            </a:r>
            <a:r>
              <a:rPr lang="en-US" dirty="0">
                <a:solidFill>
                  <a:schemeClr val="accent6">
                    <a:lumMod val="75000"/>
                  </a:schemeClr>
                </a:solidFill>
              </a:rPr>
              <a:t> </a:t>
            </a:r>
            <a:r>
              <a:rPr lang="en-US" dirty="0" err="1">
                <a:solidFill>
                  <a:schemeClr val="accent6">
                    <a:lumMod val="75000"/>
                  </a:schemeClr>
                </a:solidFill>
              </a:rPr>
              <a:t>chúng</a:t>
            </a:r>
            <a:r>
              <a:rPr lang="en-US" dirty="0">
                <a:solidFill>
                  <a:schemeClr val="accent6">
                    <a:lumMod val="75000"/>
                  </a:schemeClr>
                </a:solidFill>
              </a:rPr>
              <a:t> </a:t>
            </a:r>
            <a:r>
              <a:rPr lang="en-US" dirty="0" err="1">
                <a:solidFill>
                  <a:schemeClr val="accent6">
                    <a:lumMod val="75000"/>
                  </a:schemeClr>
                </a:solidFill>
              </a:rPr>
              <a:t>mình</a:t>
            </a:r>
            <a:r>
              <a:rPr lang="en-US" dirty="0">
                <a:solidFill>
                  <a:schemeClr val="accent6">
                    <a:lumMod val="75000"/>
                  </a:schemeClr>
                </a:solidFill>
              </a:rPr>
              <a:t> </a:t>
            </a:r>
            <a:r>
              <a:rPr lang="en-US" dirty="0" err="1">
                <a:solidFill>
                  <a:schemeClr val="accent6">
                    <a:lumMod val="75000"/>
                  </a:schemeClr>
                </a:solidFill>
              </a:rPr>
              <a:t>cùng</a:t>
            </a:r>
            <a:r>
              <a:rPr lang="en-US" dirty="0">
                <a:solidFill>
                  <a:schemeClr val="accent6">
                    <a:lumMod val="75000"/>
                  </a:schemeClr>
                </a:solidFill>
              </a:rPr>
              <a:t> </a:t>
            </a:r>
            <a:r>
              <a:rPr lang="en-US" dirty="0" err="1">
                <a:solidFill>
                  <a:schemeClr val="accent6">
                    <a:lumMod val="75000"/>
                  </a:schemeClr>
                </a:solidFill>
              </a:rPr>
              <a:t>lắng</a:t>
            </a:r>
            <a:r>
              <a:rPr lang="en-US" dirty="0">
                <a:solidFill>
                  <a:schemeClr val="accent6">
                    <a:lumMod val="75000"/>
                  </a:schemeClr>
                </a:solidFill>
              </a:rPr>
              <a:t> </a:t>
            </a:r>
            <a:r>
              <a:rPr lang="en-US" dirty="0" err="1">
                <a:solidFill>
                  <a:schemeClr val="accent6">
                    <a:lumMod val="75000"/>
                  </a:schemeClr>
                </a:solidFill>
              </a:rPr>
              <a:t>nghe</a:t>
            </a:r>
            <a:r>
              <a:rPr lang="en-US" dirty="0">
                <a:solidFill>
                  <a:schemeClr val="accent6">
                    <a:lumMod val="75000"/>
                  </a:schemeClr>
                </a:solidFill>
              </a:rPr>
              <a:t> </a:t>
            </a:r>
            <a:r>
              <a:rPr lang="en-US" dirty="0" err="1" smtClean="0">
                <a:solidFill>
                  <a:schemeClr val="accent6">
                    <a:lumMod val="75000"/>
                  </a:schemeClr>
                </a:solidFill>
              </a:rPr>
              <a:t>cô</a:t>
            </a:r>
            <a:r>
              <a:rPr lang="en-US" dirty="0" smtClean="0">
                <a:solidFill>
                  <a:schemeClr val="accent6">
                    <a:lumMod val="75000"/>
                  </a:schemeClr>
                </a:solidFill>
              </a:rPr>
              <a:t> </a:t>
            </a:r>
            <a:r>
              <a:rPr lang="en-US" dirty="0" err="1" smtClean="0">
                <a:solidFill>
                  <a:schemeClr val="accent6">
                    <a:lumMod val="75000"/>
                  </a:schemeClr>
                </a:solidFill>
              </a:rPr>
              <a:t>kể</a:t>
            </a:r>
            <a:r>
              <a:rPr lang="en-US" dirty="0" smtClean="0">
                <a:solidFill>
                  <a:schemeClr val="accent6">
                    <a:lumMod val="75000"/>
                  </a:schemeClr>
                </a:solidFill>
              </a:rPr>
              <a:t> </a:t>
            </a:r>
            <a:r>
              <a:rPr lang="en-US" dirty="0" err="1" smtClean="0">
                <a:solidFill>
                  <a:schemeClr val="accent6">
                    <a:lumMod val="75000"/>
                  </a:schemeClr>
                </a:solidFill>
              </a:rPr>
              <a:t>câu</a:t>
            </a:r>
            <a:r>
              <a:rPr lang="en-US" dirty="0" smtClean="0">
                <a:solidFill>
                  <a:schemeClr val="accent6">
                    <a:lumMod val="75000"/>
                  </a:schemeClr>
                </a:solidFill>
              </a:rPr>
              <a:t> </a:t>
            </a:r>
            <a:r>
              <a:rPr lang="en-US" dirty="0" err="1" smtClean="0">
                <a:solidFill>
                  <a:schemeClr val="accent6">
                    <a:lumMod val="75000"/>
                  </a:schemeClr>
                </a:solidFill>
              </a:rPr>
              <a:t>chuyện</a:t>
            </a:r>
            <a:r>
              <a:rPr lang="en-US" dirty="0" smtClean="0">
                <a:solidFill>
                  <a:schemeClr val="accent6">
                    <a:lumMod val="75000"/>
                  </a:schemeClr>
                </a:solidFill>
              </a:rPr>
              <a:t>  </a:t>
            </a:r>
            <a:r>
              <a:rPr lang="en-US" dirty="0" err="1">
                <a:solidFill>
                  <a:schemeClr val="accent6">
                    <a:lumMod val="75000"/>
                  </a:schemeClr>
                </a:solidFill>
              </a:rPr>
              <a:t>nhé</a:t>
            </a:r>
            <a:r>
              <a:rPr lang="en-US" dirty="0">
                <a:solidFill>
                  <a:schemeClr val="accent6">
                    <a:lumMod val="75000"/>
                  </a:schemeClr>
                </a:solidFill>
              </a:rPr>
              <a:t>!</a:t>
            </a:r>
          </a:p>
        </p:txBody>
      </p:sp>
      <p:pic>
        <p:nvPicPr>
          <p:cNvPr id="21"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a:off x="6929922" y="2265395"/>
            <a:ext cx="2015301" cy="2273963"/>
          </a:xfrm>
          <a:prstGeom prst="rect">
            <a:avLst/>
          </a:prstGeom>
        </p:spPr>
      </p:pic>
    </p:spTree>
    <p:extLst>
      <p:ext uri="{BB962C8B-B14F-4D97-AF65-F5344CB8AC3E}">
        <p14:creationId xmlns:p14="http://schemas.microsoft.com/office/powerpoint/2010/main" val="26257655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83" name="Google Shape;383;p30"/>
          <p:cNvSpPr/>
          <p:nvPr/>
        </p:nvSpPr>
        <p:spPr>
          <a:xfrm rot="2006702">
            <a:off x="575351" y="3885266"/>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0"/>
          <p:cNvSpPr/>
          <p:nvPr/>
        </p:nvSpPr>
        <p:spPr>
          <a:xfrm>
            <a:off x="1108371" y="340643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 name="Google Shape;385;p30"/>
          <p:cNvGrpSpPr/>
          <p:nvPr/>
        </p:nvGrpSpPr>
        <p:grpSpPr>
          <a:xfrm>
            <a:off x="7533511" y="2129240"/>
            <a:ext cx="843483" cy="1025071"/>
            <a:chOff x="2537500" y="2379600"/>
            <a:chExt cx="272100" cy="330700"/>
          </a:xfrm>
        </p:grpSpPr>
        <p:sp>
          <p:nvSpPr>
            <p:cNvPr id="386" name="Google Shape;386;p30"/>
            <p:cNvSpPr/>
            <p:nvPr/>
          </p:nvSpPr>
          <p:spPr>
            <a:xfrm>
              <a:off x="2554775" y="2394175"/>
              <a:ext cx="223275" cy="260475"/>
            </a:xfrm>
            <a:custGeom>
              <a:avLst/>
              <a:gdLst/>
              <a:ahLst/>
              <a:cxnLst/>
              <a:rect l="l" t="t" r="r" b="b"/>
              <a:pathLst>
                <a:path w="8931" h="10419" extrusionOk="0">
                  <a:moveTo>
                    <a:pt x="2155" y="0"/>
                  </a:moveTo>
                  <a:lnTo>
                    <a:pt x="8335" y="0"/>
                  </a:lnTo>
                  <a:cubicBezTo>
                    <a:pt x="8394" y="0"/>
                    <a:pt x="8430" y="12"/>
                    <a:pt x="8525" y="24"/>
                  </a:cubicBezTo>
                  <a:cubicBezTo>
                    <a:pt x="8537" y="179"/>
                    <a:pt x="8537" y="322"/>
                    <a:pt x="8537" y="453"/>
                  </a:cubicBezTo>
                  <a:cubicBezTo>
                    <a:pt x="8537" y="870"/>
                    <a:pt x="8537" y="1298"/>
                    <a:pt x="8632" y="1703"/>
                  </a:cubicBezTo>
                  <a:cubicBezTo>
                    <a:pt x="8692" y="2025"/>
                    <a:pt x="8656" y="2358"/>
                    <a:pt x="8656" y="2703"/>
                  </a:cubicBezTo>
                  <a:cubicBezTo>
                    <a:pt x="8656" y="3048"/>
                    <a:pt x="8668" y="3394"/>
                    <a:pt x="8728" y="3727"/>
                  </a:cubicBezTo>
                  <a:cubicBezTo>
                    <a:pt x="8763" y="3894"/>
                    <a:pt x="8763" y="4072"/>
                    <a:pt x="8763" y="4251"/>
                  </a:cubicBezTo>
                  <a:cubicBezTo>
                    <a:pt x="8763" y="5180"/>
                    <a:pt x="8751" y="6096"/>
                    <a:pt x="8751" y="7025"/>
                  </a:cubicBezTo>
                  <a:cubicBezTo>
                    <a:pt x="8751" y="7180"/>
                    <a:pt x="8763" y="7335"/>
                    <a:pt x="8787" y="7501"/>
                  </a:cubicBezTo>
                  <a:cubicBezTo>
                    <a:pt x="8930" y="8109"/>
                    <a:pt x="8871" y="8728"/>
                    <a:pt x="8835" y="9347"/>
                  </a:cubicBezTo>
                  <a:cubicBezTo>
                    <a:pt x="8835" y="9359"/>
                    <a:pt x="8823" y="9359"/>
                    <a:pt x="8787" y="9383"/>
                  </a:cubicBezTo>
                  <a:lnTo>
                    <a:pt x="8573" y="9168"/>
                  </a:lnTo>
                  <a:cubicBezTo>
                    <a:pt x="8466" y="9061"/>
                    <a:pt x="8347" y="9049"/>
                    <a:pt x="8216" y="9085"/>
                  </a:cubicBezTo>
                  <a:cubicBezTo>
                    <a:pt x="8097" y="9133"/>
                    <a:pt x="7978" y="9180"/>
                    <a:pt x="7823" y="9240"/>
                  </a:cubicBezTo>
                  <a:cubicBezTo>
                    <a:pt x="7799" y="9133"/>
                    <a:pt x="7751" y="9049"/>
                    <a:pt x="7763" y="8990"/>
                  </a:cubicBezTo>
                  <a:cubicBezTo>
                    <a:pt x="7858" y="8632"/>
                    <a:pt x="7751" y="8299"/>
                    <a:pt x="7561" y="7978"/>
                  </a:cubicBezTo>
                  <a:cubicBezTo>
                    <a:pt x="7632" y="7870"/>
                    <a:pt x="7704" y="7751"/>
                    <a:pt x="7775" y="7632"/>
                  </a:cubicBezTo>
                  <a:cubicBezTo>
                    <a:pt x="8180" y="7001"/>
                    <a:pt x="8132" y="7216"/>
                    <a:pt x="8132" y="6466"/>
                  </a:cubicBezTo>
                  <a:lnTo>
                    <a:pt x="8132" y="6132"/>
                  </a:lnTo>
                  <a:cubicBezTo>
                    <a:pt x="8120" y="5477"/>
                    <a:pt x="7942" y="4882"/>
                    <a:pt x="7466" y="4406"/>
                  </a:cubicBezTo>
                  <a:cubicBezTo>
                    <a:pt x="7275" y="4191"/>
                    <a:pt x="7096" y="3965"/>
                    <a:pt x="6906" y="3751"/>
                  </a:cubicBezTo>
                  <a:cubicBezTo>
                    <a:pt x="6977" y="3715"/>
                    <a:pt x="7085" y="3703"/>
                    <a:pt x="7156" y="3644"/>
                  </a:cubicBezTo>
                  <a:cubicBezTo>
                    <a:pt x="7204" y="3608"/>
                    <a:pt x="7263" y="3525"/>
                    <a:pt x="7239" y="3465"/>
                  </a:cubicBezTo>
                  <a:cubicBezTo>
                    <a:pt x="7239" y="3406"/>
                    <a:pt x="7168" y="3346"/>
                    <a:pt x="7120" y="3310"/>
                  </a:cubicBezTo>
                  <a:cubicBezTo>
                    <a:pt x="7085" y="3287"/>
                    <a:pt x="7025" y="3287"/>
                    <a:pt x="6966" y="3287"/>
                  </a:cubicBezTo>
                  <a:cubicBezTo>
                    <a:pt x="6489" y="3287"/>
                    <a:pt x="6013" y="3215"/>
                    <a:pt x="5537" y="3287"/>
                  </a:cubicBezTo>
                  <a:cubicBezTo>
                    <a:pt x="4406" y="3453"/>
                    <a:pt x="3251" y="3358"/>
                    <a:pt x="2120" y="3370"/>
                  </a:cubicBezTo>
                  <a:cubicBezTo>
                    <a:pt x="1810" y="3370"/>
                    <a:pt x="1489" y="3358"/>
                    <a:pt x="1167" y="3370"/>
                  </a:cubicBezTo>
                  <a:cubicBezTo>
                    <a:pt x="929" y="3370"/>
                    <a:pt x="929" y="3394"/>
                    <a:pt x="739" y="3596"/>
                  </a:cubicBezTo>
                  <a:cubicBezTo>
                    <a:pt x="774" y="3727"/>
                    <a:pt x="870" y="3787"/>
                    <a:pt x="977" y="3810"/>
                  </a:cubicBezTo>
                  <a:cubicBezTo>
                    <a:pt x="1108" y="3834"/>
                    <a:pt x="1262" y="3834"/>
                    <a:pt x="1405" y="3834"/>
                  </a:cubicBezTo>
                  <a:cubicBezTo>
                    <a:pt x="2001" y="3834"/>
                    <a:pt x="2584" y="3822"/>
                    <a:pt x="3179" y="3822"/>
                  </a:cubicBezTo>
                  <a:cubicBezTo>
                    <a:pt x="3275" y="3822"/>
                    <a:pt x="3370" y="3834"/>
                    <a:pt x="3465" y="3834"/>
                  </a:cubicBezTo>
                  <a:cubicBezTo>
                    <a:pt x="3513" y="3965"/>
                    <a:pt x="3417" y="4013"/>
                    <a:pt x="3358" y="4072"/>
                  </a:cubicBezTo>
                  <a:cubicBezTo>
                    <a:pt x="3251" y="4180"/>
                    <a:pt x="3132" y="4251"/>
                    <a:pt x="3036" y="4358"/>
                  </a:cubicBezTo>
                  <a:cubicBezTo>
                    <a:pt x="2894" y="4477"/>
                    <a:pt x="2798" y="4596"/>
                    <a:pt x="2763" y="4787"/>
                  </a:cubicBezTo>
                  <a:cubicBezTo>
                    <a:pt x="2751" y="4858"/>
                    <a:pt x="2691" y="4942"/>
                    <a:pt x="2632" y="5013"/>
                  </a:cubicBezTo>
                  <a:lnTo>
                    <a:pt x="1370" y="5013"/>
                  </a:lnTo>
                  <a:cubicBezTo>
                    <a:pt x="1262" y="5013"/>
                    <a:pt x="1155" y="5001"/>
                    <a:pt x="1072" y="5013"/>
                  </a:cubicBezTo>
                  <a:cubicBezTo>
                    <a:pt x="989" y="5025"/>
                    <a:pt x="929" y="5061"/>
                    <a:pt x="870" y="5084"/>
                  </a:cubicBezTo>
                  <a:cubicBezTo>
                    <a:pt x="750" y="5156"/>
                    <a:pt x="750" y="5323"/>
                    <a:pt x="870" y="5418"/>
                  </a:cubicBezTo>
                  <a:cubicBezTo>
                    <a:pt x="977" y="5501"/>
                    <a:pt x="1108" y="5513"/>
                    <a:pt x="1251" y="5513"/>
                  </a:cubicBezTo>
                  <a:lnTo>
                    <a:pt x="2108" y="5513"/>
                  </a:lnTo>
                  <a:cubicBezTo>
                    <a:pt x="2203" y="5513"/>
                    <a:pt x="2274" y="5537"/>
                    <a:pt x="2358" y="5549"/>
                  </a:cubicBezTo>
                  <a:cubicBezTo>
                    <a:pt x="2334" y="5894"/>
                    <a:pt x="2298" y="6216"/>
                    <a:pt x="2286" y="6549"/>
                  </a:cubicBezTo>
                  <a:cubicBezTo>
                    <a:pt x="2120" y="6644"/>
                    <a:pt x="1965" y="6608"/>
                    <a:pt x="1810" y="6620"/>
                  </a:cubicBezTo>
                  <a:cubicBezTo>
                    <a:pt x="1620" y="6632"/>
                    <a:pt x="1405" y="6644"/>
                    <a:pt x="1215" y="6680"/>
                  </a:cubicBezTo>
                  <a:cubicBezTo>
                    <a:pt x="1108" y="6692"/>
                    <a:pt x="1036" y="6787"/>
                    <a:pt x="1084" y="6918"/>
                  </a:cubicBezTo>
                  <a:cubicBezTo>
                    <a:pt x="1501" y="7049"/>
                    <a:pt x="1929" y="6966"/>
                    <a:pt x="2346" y="7025"/>
                  </a:cubicBezTo>
                  <a:cubicBezTo>
                    <a:pt x="2441" y="7228"/>
                    <a:pt x="2501" y="7442"/>
                    <a:pt x="2596" y="7620"/>
                  </a:cubicBezTo>
                  <a:cubicBezTo>
                    <a:pt x="2703" y="7799"/>
                    <a:pt x="2894" y="7930"/>
                    <a:pt x="2977" y="8132"/>
                  </a:cubicBezTo>
                  <a:cubicBezTo>
                    <a:pt x="2941" y="8240"/>
                    <a:pt x="2870" y="8216"/>
                    <a:pt x="2798" y="8228"/>
                  </a:cubicBezTo>
                  <a:cubicBezTo>
                    <a:pt x="2465" y="8228"/>
                    <a:pt x="2120" y="8228"/>
                    <a:pt x="1798" y="8240"/>
                  </a:cubicBezTo>
                  <a:cubicBezTo>
                    <a:pt x="1667" y="8240"/>
                    <a:pt x="1512" y="8287"/>
                    <a:pt x="1381" y="8335"/>
                  </a:cubicBezTo>
                  <a:cubicBezTo>
                    <a:pt x="1334" y="8347"/>
                    <a:pt x="1286" y="8418"/>
                    <a:pt x="1286" y="8466"/>
                  </a:cubicBezTo>
                  <a:cubicBezTo>
                    <a:pt x="1286" y="8513"/>
                    <a:pt x="1334" y="8585"/>
                    <a:pt x="1381" y="8597"/>
                  </a:cubicBezTo>
                  <a:cubicBezTo>
                    <a:pt x="1489" y="8644"/>
                    <a:pt x="1608" y="8668"/>
                    <a:pt x="1703" y="8668"/>
                  </a:cubicBezTo>
                  <a:cubicBezTo>
                    <a:pt x="2179" y="8692"/>
                    <a:pt x="2655" y="8704"/>
                    <a:pt x="3132" y="8692"/>
                  </a:cubicBezTo>
                  <a:cubicBezTo>
                    <a:pt x="3417" y="8692"/>
                    <a:pt x="3667" y="8752"/>
                    <a:pt x="3929" y="8871"/>
                  </a:cubicBezTo>
                  <a:cubicBezTo>
                    <a:pt x="4025" y="8906"/>
                    <a:pt x="4132" y="8954"/>
                    <a:pt x="4239" y="9013"/>
                  </a:cubicBezTo>
                  <a:cubicBezTo>
                    <a:pt x="4703" y="9240"/>
                    <a:pt x="5180" y="9264"/>
                    <a:pt x="5668" y="9073"/>
                  </a:cubicBezTo>
                  <a:cubicBezTo>
                    <a:pt x="5775" y="9025"/>
                    <a:pt x="5894" y="9013"/>
                    <a:pt x="6013" y="9002"/>
                  </a:cubicBezTo>
                  <a:cubicBezTo>
                    <a:pt x="6108" y="9121"/>
                    <a:pt x="6215" y="9204"/>
                    <a:pt x="6311" y="9323"/>
                  </a:cubicBezTo>
                  <a:cubicBezTo>
                    <a:pt x="6442" y="9490"/>
                    <a:pt x="6620" y="9585"/>
                    <a:pt x="6846" y="9561"/>
                  </a:cubicBezTo>
                  <a:cubicBezTo>
                    <a:pt x="6906" y="9561"/>
                    <a:pt x="6966" y="9549"/>
                    <a:pt x="7001" y="9561"/>
                  </a:cubicBezTo>
                  <a:cubicBezTo>
                    <a:pt x="7085" y="9597"/>
                    <a:pt x="7144" y="9656"/>
                    <a:pt x="7180" y="9704"/>
                  </a:cubicBezTo>
                  <a:cubicBezTo>
                    <a:pt x="7049" y="9942"/>
                    <a:pt x="6930" y="10145"/>
                    <a:pt x="6799" y="10371"/>
                  </a:cubicBezTo>
                  <a:cubicBezTo>
                    <a:pt x="6168" y="10418"/>
                    <a:pt x="786" y="10383"/>
                    <a:pt x="417" y="10335"/>
                  </a:cubicBezTo>
                  <a:cubicBezTo>
                    <a:pt x="298" y="10085"/>
                    <a:pt x="250" y="9835"/>
                    <a:pt x="250" y="9549"/>
                  </a:cubicBezTo>
                  <a:cubicBezTo>
                    <a:pt x="250" y="9264"/>
                    <a:pt x="262" y="8966"/>
                    <a:pt x="155" y="8704"/>
                  </a:cubicBezTo>
                  <a:cubicBezTo>
                    <a:pt x="131" y="8597"/>
                    <a:pt x="131" y="8478"/>
                    <a:pt x="131" y="8359"/>
                  </a:cubicBezTo>
                  <a:lnTo>
                    <a:pt x="131" y="7585"/>
                  </a:lnTo>
                  <a:cubicBezTo>
                    <a:pt x="131" y="7466"/>
                    <a:pt x="131" y="7347"/>
                    <a:pt x="96" y="7239"/>
                  </a:cubicBezTo>
                  <a:cubicBezTo>
                    <a:pt x="0" y="6942"/>
                    <a:pt x="24" y="6644"/>
                    <a:pt x="24" y="6346"/>
                  </a:cubicBezTo>
                  <a:lnTo>
                    <a:pt x="24" y="2894"/>
                  </a:lnTo>
                  <a:cubicBezTo>
                    <a:pt x="24" y="2763"/>
                    <a:pt x="12" y="2620"/>
                    <a:pt x="72" y="2453"/>
                  </a:cubicBezTo>
                  <a:cubicBezTo>
                    <a:pt x="429" y="2596"/>
                    <a:pt x="810" y="2513"/>
                    <a:pt x="1167" y="2632"/>
                  </a:cubicBezTo>
                  <a:cubicBezTo>
                    <a:pt x="1346" y="2691"/>
                    <a:pt x="1572" y="2656"/>
                    <a:pt x="1762" y="2644"/>
                  </a:cubicBezTo>
                  <a:cubicBezTo>
                    <a:pt x="1941" y="2632"/>
                    <a:pt x="2048" y="2513"/>
                    <a:pt x="2084" y="2334"/>
                  </a:cubicBezTo>
                  <a:cubicBezTo>
                    <a:pt x="2096" y="2227"/>
                    <a:pt x="2096" y="2120"/>
                    <a:pt x="2096" y="2036"/>
                  </a:cubicBezTo>
                  <a:cubicBezTo>
                    <a:pt x="2096" y="1822"/>
                    <a:pt x="2096" y="1608"/>
                    <a:pt x="2155" y="1393"/>
                  </a:cubicBezTo>
                  <a:cubicBezTo>
                    <a:pt x="2203" y="1251"/>
                    <a:pt x="2179" y="1084"/>
                    <a:pt x="2179" y="917"/>
                  </a:cubicBezTo>
                  <a:cubicBezTo>
                    <a:pt x="2155" y="596"/>
                    <a:pt x="2155" y="322"/>
                    <a:pt x="2155" y="0"/>
                  </a:cubicBezTo>
                  <a:close/>
                  <a:moveTo>
                    <a:pt x="6549" y="1917"/>
                  </a:moveTo>
                  <a:lnTo>
                    <a:pt x="6549" y="1965"/>
                  </a:lnTo>
                  <a:cubicBezTo>
                    <a:pt x="6680" y="1953"/>
                    <a:pt x="6799" y="1965"/>
                    <a:pt x="6930" y="1929"/>
                  </a:cubicBezTo>
                  <a:cubicBezTo>
                    <a:pt x="7061" y="1917"/>
                    <a:pt x="7144" y="1810"/>
                    <a:pt x="7144" y="1691"/>
                  </a:cubicBezTo>
                  <a:cubicBezTo>
                    <a:pt x="7144" y="1596"/>
                    <a:pt x="7049" y="1489"/>
                    <a:pt x="6918" y="1477"/>
                  </a:cubicBezTo>
                  <a:cubicBezTo>
                    <a:pt x="6763" y="1453"/>
                    <a:pt x="6632" y="1453"/>
                    <a:pt x="6489" y="1453"/>
                  </a:cubicBezTo>
                  <a:cubicBezTo>
                    <a:pt x="5787" y="1453"/>
                    <a:pt x="5084" y="1453"/>
                    <a:pt x="4370" y="1477"/>
                  </a:cubicBezTo>
                  <a:cubicBezTo>
                    <a:pt x="4263" y="1477"/>
                    <a:pt x="4168" y="1453"/>
                    <a:pt x="4072" y="1489"/>
                  </a:cubicBezTo>
                  <a:cubicBezTo>
                    <a:pt x="3810" y="1608"/>
                    <a:pt x="3513" y="1596"/>
                    <a:pt x="3227" y="1608"/>
                  </a:cubicBezTo>
                  <a:cubicBezTo>
                    <a:pt x="3108" y="1608"/>
                    <a:pt x="2989" y="1620"/>
                    <a:pt x="2882" y="1655"/>
                  </a:cubicBezTo>
                  <a:cubicBezTo>
                    <a:pt x="2822" y="1667"/>
                    <a:pt x="2763" y="1751"/>
                    <a:pt x="2763" y="1798"/>
                  </a:cubicBezTo>
                  <a:cubicBezTo>
                    <a:pt x="2763" y="1858"/>
                    <a:pt x="2822" y="1917"/>
                    <a:pt x="2870" y="1965"/>
                  </a:cubicBezTo>
                  <a:cubicBezTo>
                    <a:pt x="2894" y="1989"/>
                    <a:pt x="2941" y="2013"/>
                    <a:pt x="2989" y="2013"/>
                  </a:cubicBezTo>
                  <a:cubicBezTo>
                    <a:pt x="3310" y="2036"/>
                    <a:pt x="3644" y="2084"/>
                    <a:pt x="3965" y="1989"/>
                  </a:cubicBezTo>
                  <a:cubicBezTo>
                    <a:pt x="4179" y="1929"/>
                    <a:pt x="4382" y="1905"/>
                    <a:pt x="4608" y="1905"/>
                  </a:cubicBezTo>
                  <a:cubicBezTo>
                    <a:pt x="5263" y="1917"/>
                    <a:pt x="5906" y="1917"/>
                    <a:pt x="6549" y="191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0"/>
            <p:cNvSpPr/>
            <p:nvPr/>
          </p:nvSpPr>
          <p:spPr>
            <a:xfrm>
              <a:off x="2565200" y="2408175"/>
              <a:ext cx="30375" cy="37225"/>
            </a:xfrm>
            <a:custGeom>
              <a:avLst/>
              <a:gdLst/>
              <a:ahLst/>
              <a:cxnLst/>
              <a:rect l="l" t="t" r="r" b="b"/>
              <a:pathLst>
                <a:path w="1215" h="1489" extrusionOk="0">
                  <a:moveTo>
                    <a:pt x="0" y="1250"/>
                  </a:moveTo>
                  <a:cubicBezTo>
                    <a:pt x="24" y="1191"/>
                    <a:pt x="24" y="1131"/>
                    <a:pt x="48" y="1095"/>
                  </a:cubicBezTo>
                  <a:cubicBezTo>
                    <a:pt x="274" y="810"/>
                    <a:pt x="976" y="119"/>
                    <a:pt x="1167" y="0"/>
                  </a:cubicBezTo>
                  <a:cubicBezTo>
                    <a:pt x="1203" y="179"/>
                    <a:pt x="1215" y="357"/>
                    <a:pt x="1167" y="512"/>
                  </a:cubicBezTo>
                  <a:cubicBezTo>
                    <a:pt x="1084" y="786"/>
                    <a:pt x="1036" y="1084"/>
                    <a:pt x="1036" y="1369"/>
                  </a:cubicBezTo>
                  <a:cubicBezTo>
                    <a:pt x="834" y="1488"/>
                    <a:pt x="679" y="1345"/>
                    <a:pt x="512" y="1334"/>
                  </a:cubicBezTo>
                  <a:cubicBezTo>
                    <a:pt x="333" y="1310"/>
                    <a:pt x="179" y="1357"/>
                    <a:pt x="0" y="125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0"/>
            <p:cNvSpPr/>
            <p:nvPr/>
          </p:nvSpPr>
          <p:spPr>
            <a:xfrm>
              <a:off x="2623525" y="2491725"/>
              <a:ext cx="121175" cy="116725"/>
            </a:xfrm>
            <a:custGeom>
              <a:avLst/>
              <a:gdLst/>
              <a:ahLst/>
              <a:cxnLst/>
              <a:rect l="l" t="t" r="r" b="b"/>
              <a:pathLst>
                <a:path w="4847" h="4669" extrusionOk="0">
                  <a:moveTo>
                    <a:pt x="2463" y="1"/>
                  </a:moveTo>
                  <a:cubicBezTo>
                    <a:pt x="2337" y="1"/>
                    <a:pt x="2211" y="9"/>
                    <a:pt x="2084" y="28"/>
                  </a:cubicBezTo>
                  <a:cubicBezTo>
                    <a:pt x="1608" y="99"/>
                    <a:pt x="1179" y="289"/>
                    <a:pt x="775" y="528"/>
                  </a:cubicBezTo>
                  <a:cubicBezTo>
                    <a:pt x="560" y="647"/>
                    <a:pt x="382" y="766"/>
                    <a:pt x="358" y="1040"/>
                  </a:cubicBezTo>
                  <a:cubicBezTo>
                    <a:pt x="346" y="1123"/>
                    <a:pt x="286" y="1218"/>
                    <a:pt x="239" y="1301"/>
                  </a:cubicBezTo>
                  <a:cubicBezTo>
                    <a:pt x="84" y="1575"/>
                    <a:pt x="1" y="1861"/>
                    <a:pt x="108" y="2171"/>
                  </a:cubicBezTo>
                  <a:cubicBezTo>
                    <a:pt x="120" y="2218"/>
                    <a:pt x="120" y="2254"/>
                    <a:pt x="120" y="2302"/>
                  </a:cubicBezTo>
                  <a:cubicBezTo>
                    <a:pt x="167" y="2575"/>
                    <a:pt x="239" y="2837"/>
                    <a:pt x="263" y="3099"/>
                  </a:cubicBezTo>
                  <a:cubicBezTo>
                    <a:pt x="298" y="3421"/>
                    <a:pt x="548" y="3599"/>
                    <a:pt x="727" y="3814"/>
                  </a:cubicBezTo>
                  <a:cubicBezTo>
                    <a:pt x="965" y="4147"/>
                    <a:pt x="1275" y="4397"/>
                    <a:pt x="1715" y="4445"/>
                  </a:cubicBezTo>
                  <a:cubicBezTo>
                    <a:pt x="1787" y="4457"/>
                    <a:pt x="1858" y="4469"/>
                    <a:pt x="1906" y="4516"/>
                  </a:cubicBezTo>
                  <a:cubicBezTo>
                    <a:pt x="2016" y="4626"/>
                    <a:pt x="2134" y="4669"/>
                    <a:pt x="2261" y="4669"/>
                  </a:cubicBezTo>
                  <a:cubicBezTo>
                    <a:pt x="2352" y="4669"/>
                    <a:pt x="2448" y="4646"/>
                    <a:pt x="2549" y="4611"/>
                  </a:cubicBezTo>
                  <a:cubicBezTo>
                    <a:pt x="2632" y="4576"/>
                    <a:pt x="2739" y="4552"/>
                    <a:pt x="2822" y="4516"/>
                  </a:cubicBezTo>
                  <a:cubicBezTo>
                    <a:pt x="3418" y="4409"/>
                    <a:pt x="3870" y="4052"/>
                    <a:pt x="4287" y="3659"/>
                  </a:cubicBezTo>
                  <a:cubicBezTo>
                    <a:pt x="4597" y="3349"/>
                    <a:pt x="4847" y="2956"/>
                    <a:pt x="4763" y="2433"/>
                  </a:cubicBezTo>
                  <a:cubicBezTo>
                    <a:pt x="4787" y="1813"/>
                    <a:pt x="4644" y="1242"/>
                    <a:pt x="4180" y="801"/>
                  </a:cubicBezTo>
                  <a:cubicBezTo>
                    <a:pt x="4168" y="790"/>
                    <a:pt x="4156" y="754"/>
                    <a:pt x="4132" y="730"/>
                  </a:cubicBezTo>
                  <a:cubicBezTo>
                    <a:pt x="4001" y="492"/>
                    <a:pt x="3799" y="337"/>
                    <a:pt x="3561" y="230"/>
                  </a:cubicBezTo>
                  <a:cubicBezTo>
                    <a:pt x="3205" y="79"/>
                    <a:pt x="2836" y="1"/>
                    <a:pt x="2463"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0"/>
            <p:cNvSpPr/>
            <p:nvPr/>
          </p:nvSpPr>
          <p:spPr>
            <a:xfrm>
              <a:off x="2537500" y="2379600"/>
              <a:ext cx="272100" cy="330700"/>
            </a:xfrm>
            <a:custGeom>
              <a:avLst/>
              <a:gdLst/>
              <a:ahLst/>
              <a:cxnLst/>
              <a:rect l="l" t="t" r="r" b="b"/>
              <a:pathLst>
                <a:path w="10884" h="13228" extrusionOk="0">
                  <a:moveTo>
                    <a:pt x="10121" y="10966"/>
                  </a:moveTo>
                  <a:cubicBezTo>
                    <a:pt x="10312" y="11299"/>
                    <a:pt x="10514" y="11656"/>
                    <a:pt x="10728" y="12013"/>
                  </a:cubicBezTo>
                  <a:cubicBezTo>
                    <a:pt x="10812" y="12144"/>
                    <a:pt x="10847" y="12263"/>
                    <a:pt x="10871" y="12418"/>
                  </a:cubicBezTo>
                  <a:cubicBezTo>
                    <a:pt x="10883" y="12621"/>
                    <a:pt x="10812" y="12787"/>
                    <a:pt x="10633" y="12895"/>
                  </a:cubicBezTo>
                  <a:cubicBezTo>
                    <a:pt x="10335" y="13049"/>
                    <a:pt x="10014" y="13204"/>
                    <a:pt x="9657" y="13216"/>
                  </a:cubicBezTo>
                  <a:cubicBezTo>
                    <a:pt x="9359" y="13228"/>
                    <a:pt x="9157" y="13097"/>
                    <a:pt x="9002" y="12895"/>
                  </a:cubicBezTo>
                  <a:cubicBezTo>
                    <a:pt x="8692" y="12442"/>
                    <a:pt x="8335" y="12025"/>
                    <a:pt x="7966" y="11597"/>
                  </a:cubicBezTo>
                  <a:lnTo>
                    <a:pt x="7502" y="11597"/>
                  </a:lnTo>
                  <a:cubicBezTo>
                    <a:pt x="5382" y="11597"/>
                    <a:pt x="3263" y="11609"/>
                    <a:pt x="1144" y="11609"/>
                  </a:cubicBezTo>
                  <a:lnTo>
                    <a:pt x="715" y="11609"/>
                  </a:lnTo>
                  <a:cubicBezTo>
                    <a:pt x="489" y="11597"/>
                    <a:pt x="358" y="11478"/>
                    <a:pt x="358" y="11251"/>
                  </a:cubicBezTo>
                  <a:cubicBezTo>
                    <a:pt x="346" y="10990"/>
                    <a:pt x="251" y="10728"/>
                    <a:pt x="251" y="10489"/>
                  </a:cubicBezTo>
                  <a:cubicBezTo>
                    <a:pt x="263" y="9775"/>
                    <a:pt x="72" y="9061"/>
                    <a:pt x="132" y="8346"/>
                  </a:cubicBezTo>
                  <a:cubicBezTo>
                    <a:pt x="156" y="8156"/>
                    <a:pt x="120" y="7977"/>
                    <a:pt x="72" y="7799"/>
                  </a:cubicBezTo>
                  <a:cubicBezTo>
                    <a:pt x="37" y="7668"/>
                    <a:pt x="13" y="7513"/>
                    <a:pt x="13" y="7370"/>
                  </a:cubicBezTo>
                  <a:cubicBezTo>
                    <a:pt x="13" y="5846"/>
                    <a:pt x="13" y="4346"/>
                    <a:pt x="1" y="2834"/>
                  </a:cubicBezTo>
                  <a:cubicBezTo>
                    <a:pt x="1" y="2631"/>
                    <a:pt x="60" y="2500"/>
                    <a:pt x="227" y="2393"/>
                  </a:cubicBezTo>
                  <a:cubicBezTo>
                    <a:pt x="310" y="2334"/>
                    <a:pt x="418" y="2262"/>
                    <a:pt x="477" y="2179"/>
                  </a:cubicBezTo>
                  <a:cubicBezTo>
                    <a:pt x="715" y="1822"/>
                    <a:pt x="1025" y="1536"/>
                    <a:pt x="1346" y="1262"/>
                  </a:cubicBezTo>
                  <a:cubicBezTo>
                    <a:pt x="1668" y="988"/>
                    <a:pt x="1942" y="643"/>
                    <a:pt x="2239" y="333"/>
                  </a:cubicBezTo>
                  <a:cubicBezTo>
                    <a:pt x="2299" y="250"/>
                    <a:pt x="2334" y="167"/>
                    <a:pt x="2382" y="60"/>
                  </a:cubicBezTo>
                  <a:cubicBezTo>
                    <a:pt x="2477" y="48"/>
                    <a:pt x="2573" y="36"/>
                    <a:pt x="2680" y="36"/>
                  </a:cubicBezTo>
                  <a:lnTo>
                    <a:pt x="9121" y="36"/>
                  </a:lnTo>
                  <a:lnTo>
                    <a:pt x="9169" y="36"/>
                  </a:lnTo>
                  <a:cubicBezTo>
                    <a:pt x="9633" y="0"/>
                    <a:pt x="9859" y="286"/>
                    <a:pt x="9835" y="667"/>
                  </a:cubicBezTo>
                  <a:cubicBezTo>
                    <a:pt x="9823" y="929"/>
                    <a:pt x="9835" y="1191"/>
                    <a:pt x="9835" y="1441"/>
                  </a:cubicBezTo>
                  <a:cubicBezTo>
                    <a:pt x="9835" y="1679"/>
                    <a:pt x="9835" y="1941"/>
                    <a:pt x="9907" y="2179"/>
                  </a:cubicBezTo>
                  <a:cubicBezTo>
                    <a:pt x="9943" y="2298"/>
                    <a:pt x="9943" y="2429"/>
                    <a:pt x="9943" y="2560"/>
                  </a:cubicBezTo>
                  <a:lnTo>
                    <a:pt x="9943" y="3429"/>
                  </a:lnTo>
                  <a:cubicBezTo>
                    <a:pt x="9943" y="3679"/>
                    <a:pt x="9954" y="3941"/>
                    <a:pt x="10002" y="4203"/>
                  </a:cubicBezTo>
                  <a:cubicBezTo>
                    <a:pt x="10050" y="4393"/>
                    <a:pt x="10050" y="4596"/>
                    <a:pt x="10050" y="4798"/>
                  </a:cubicBezTo>
                  <a:cubicBezTo>
                    <a:pt x="10062" y="5691"/>
                    <a:pt x="10062" y="6584"/>
                    <a:pt x="10073" y="7477"/>
                  </a:cubicBezTo>
                  <a:cubicBezTo>
                    <a:pt x="10073" y="7715"/>
                    <a:pt x="10121" y="7965"/>
                    <a:pt x="10157" y="8203"/>
                  </a:cubicBezTo>
                  <a:cubicBezTo>
                    <a:pt x="10169" y="8334"/>
                    <a:pt x="10193" y="8453"/>
                    <a:pt x="10193" y="8584"/>
                  </a:cubicBezTo>
                  <a:lnTo>
                    <a:pt x="10193" y="10489"/>
                  </a:lnTo>
                  <a:cubicBezTo>
                    <a:pt x="10181" y="10609"/>
                    <a:pt x="10157" y="10775"/>
                    <a:pt x="10121" y="10966"/>
                  </a:cubicBezTo>
                  <a:close/>
                  <a:moveTo>
                    <a:pt x="2846" y="583"/>
                  </a:moveTo>
                  <a:lnTo>
                    <a:pt x="2846" y="1441"/>
                  </a:lnTo>
                  <a:cubicBezTo>
                    <a:pt x="2846" y="1607"/>
                    <a:pt x="2858" y="1774"/>
                    <a:pt x="2811" y="1917"/>
                  </a:cubicBezTo>
                  <a:cubicBezTo>
                    <a:pt x="2739" y="2131"/>
                    <a:pt x="2751" y="2346"/>
                    <a:pt x="2751" y="2560"/>
                  </a:cubicBezTo>
                  <a:cubicBezTo>
                    <a:pt x="2751" y="2667"/>
                    <a:pt x="2751" y="2774"/>
                    <a:pt x="2739" y="2858"/>
                  </a:cubicBezTo>
                  <a:cubicBezTo>
                    <a:pt x="2704" y="3036"/>
                    <a:pt x="2608" y="3155"/>
                    <a:pt x="2430" y="3167"/>
                  </a:cubicBezTo>
                  <a:cubicBezTo>
                    <a:pt x="2239" y="3191"/>
                    <a:pt x="2013" y="3215"/>
                    <a:pt x="1834" y="3155"/>
                  </a:cubicBezTo>
                  <a:cubicBezTo>
                    <a:pt x="1477" y="3036"/>
                    <a:pt x="1084" y="3143"/>
                    <a:pt x="727" y="2977"/>
                  </a:cubicBezTo>
                  <a:cubicBezTo>
                    <a:pt x="656" y="3143"/>
                    <a:pt x="691" y="3286"/>
                    <a:pt x="691" y="3429"/>
                  </a:cubicBezTo>
                  <a:lnTo>
                    <a:pt x="691" y="6882"/>
                  </a:lnTo>
                  <a:cubicBezTo>
                    <a:pt x="691" y="7180"/>
                    <a:pt x="668" y="7489"/>
                    <a:pt x="763" y="7775"/>
                  </a:cubicBezTo>
                  <a:cubicBezTo>
                    <a:pt x="787" y="7870"/>
                    <a:pt x="787" y="7989"/>
                    <a:pt x="787" y="8108"/>
                  </a:cubicBezTo>
                  <a:lnTo>
                    <a:pt x="787" y="8882"/>
                  </a:lnTo>
                  <a:cubicBezTo>
                    <a:pt x="787" y="9001"/>
                    <a:pt x="787" y="9120"/>
                    <a:pt x="822" y="9227"/>
                  </a:cubicBezTo>
                  <a:cubicBezTo>
                    <a:pt x="906" y="9513"/>
                    <a:pt x="906" y="9799"/>
                    <a:pt x="906" y="10073"/>
                  </a:cubicBezTo>
                  <a:cubicBezTo>
                    <a:pt x="906" y="10358"/>
                    <a:pt x="953" y="10609"/>
                    <a:pt x="1072" y="10870"/>
                  </a:cubicBezTo>
                  <a:cubicBezTo>
                    <a:pt x="1430" y="10930"/>
                    <a:pt x="6823" y="10942"/>
                    <a:pt x="7454" y="10894"/>
                  </a:cubicBezTo>
                  <a:cubicBezTo>
                    <a:pt x="7573" y="10668"/>
                    <a:pt x="7716" y="10466"/>
                    <a:pt x="7847" y="10228"/>
                  </a:cubicBezTo>
                  <a:cubicBezTo>
                    <a:pt x="7799" y="10180"/>
                    <a:pt x="7740" y="10120"/>
                    <a:pt x="7668" y="10097"/>
                  </a:cubicBezTo>
                  <a:cubicBezTo>
                    <a:pt x="7621" y="10073"/>
                    <a:pt x="7549" y="10073"/>
                    <a:pt x="7502" y="10097"/>
                  </a:cubicBezTo>
                  <a:cubicBezTo>
                    <a:pt x="7276" y="10108"/>
                    <a:pt x="7121" y="10013"/>
                    <a:pt x="6966" y="9858"/>
                  </a:cubicBezTo>
                  <a:cubicBezTo>
                    <a:pt x="6883" y="9751"/>
                    <a:pt x="6775" y="9644"/>
                    <a:pt x="6668" y="9525"/>
                  </a:cubicBezTo>
                  <a:cubicBezTo>
                    <a:pt x="6549" y="9561"/>
                    <a:pt x="6430" y="9573"/>
                    <a:pt x="6323" y="9596"/>
                  </a:cubicBezTo>
                  <a:cubicBezTo>
                    <a:pt x="5835" y="9799"/>
                    <a:pt x="5371" y="9763"/>
                    <a:pt x="4894" y="9537"/>
                  </a:cubicBezTo>
                  <a:cubicBezTo>
                    <a:pt x="4799" y="9501"/>
                    <a:pt x="4692" y="9454"/>
                    <a:pt x="4585" y="9394"/>
                  </a:cubicBezTo>
                  <a:cubicBezTo>
                    <a:pt x="4335" y="9275"/>
                    <a:pt x="4085" y="9204"/>
                    <a:pt x="3799" y="9215"/>
                  </a:cubicBezTo>
                  <a:cubicBezTo>
                    <a:pt x="3323" y="9227"/>
                    <a:pt x="2846" y="9215"/>
                    <a:pt x="2370" y="9204"/>
                  </a:cubicBezTo>
                  <a:cubicBezTo>
                    <a:pt x="2263" y="9204"/>
                    <a:pt x="2144" y="9168"/>
                    <a:pt x="2037" y="9120"/>
                  </a:cubicBezTo>
                  <a:cubicBezTo>
                    <a:pt x="2001" y="9108"/>
                    <a:pt x="1953" y="9037"/>
                    <a:pt x="1953" y="8989"/>
                  </a:cubicBezTo>
                  <a:cubicBezTo>
                    <a:pt x="1953" y="8942"/>
                    <a:pt x="2001" y="8870"/>
                    <a:pt x="2037" y="8858"/>
                  </a:cubicBezTo>
                  <a:cubicBezTo>
                    <a:pt x="2180" y="8811"/>
                    <a:pt x="2323" y="8787"/>
                    <a:pt x="2453" y="8763"/>
                  </a:cubicBezTo>
                  <a:cubicBezTo>
                    <a:pt x="2787" y="8751"/>
                    <a:pt x="3132" y="8751"/>
                    <a:pt x="3454" y="8751"/>
                  </a:cubicBezTo>
                  <a:cubicBezTo>
                    <a:pt x="3513" y="8751"/>
                    <a:pt x="3608" y="8763"/>
                    <a:pt x="3632" y="8668"/>
                  </a:cubicBezTo>
                  <a:cubicBezTo>
                    <a:pt x="3573" y="8442"/>
                    <a:pt x="3370" y="8323"/>
                    <a:pt x="3263" y="8144"/>
                  </a:cubicBezTo>
                  <a:cubicBezTo>
                    <a:pt x="3156" y="7965"/>
                    <a:pt x="3096" y="7751"/>
                    <a:pt x="3013" y="7549"/>
                  </a:cubicBezTo>
                  <a:cubicBezTo>
                    <a:pt x="2596" y="7489"/>
                    <a:pt x="2144" y="7572"/>
                    <a:pt x="1739" y="7441"/>
                  </a:cubicBezTo>
                  <a:cubicBezTo>
                    <a:pt x="1703" y="7310"/>
                    <a:pt x="1775" y="7215"/>
                    <a:pt x="1882" y="7203"/>
                  </a:cubicBezTo>
                  <a:cubicBezTo>
                    <a:pt x="2072" y="7180"/>
                    <a:pt x="2275" y="7156"/>
                    <a:pt x="2477" y="7144"/>
                  </a:cubicBezTo>
                  <a:cubicBezTo>
                    <a:pt x="2620" y="7132"/>
                    <a:pt x="2787" y="7180"/>
                    <a:pt x="2954" y="7072"/>
                  </a:cubicBezTo>
                  <a:cubicBezTo>
                    <a:pt x="2977" y="6763"/>
                    <a:pt x="2989" y="6429"/>
                    <a:pt x="3025" y="6072"/>
                  </a:cubicBezTo>
                  <a:cubicBezTo>
                    <a:pt x="2930" y="6060"/>
                    <a:pt x="2858" y="6048"/>
                    <a:pt x="2775" y="6048"/>
                  </a:cubicBezTo>
                  <a:lnTo>
                    <a:pt x="1906" y="6048"/>
                  </a:lnTo>
                  <a:cubicBezTo>
                    <a:pt x="1775" y="6048"/>
                    <a:pt x="1656" y="6025"/>
                    <a:pt x="1537" y="5941"/>
                  </a:cubicBezTo>
                  <a:cubicBezTo>
                    <a:pt x="1430" y="5846"/>
                    <a:pt x="1418" y="5691"/>
                    <a:pt x="1537" y="5608"/>
                  </a:cubicBezTo>
                  <a:cubicBezTo>
                    <a:pt x="1596" y="5572"/>
                    <a:pt x="1668" y="5536"/>
                    <a:pt x="1727" y="5536"/>
                  </a:cubicBezTo>
                  <a:cubicBezTo>
                    <a:pt x="1834" y="5525"/>
                    <a:pt x="1942" y="5536"/>
                    <a:pt x="2025" y="5536"/>
                  </a:cubicBezTo>
                  <a:lnTo>
                    <a:pt x="3287" y="5536"/>
                  </a:lnTo>
                  <a:cubicBezTo>
                    <a:pt x="3335" y="5453"/>
                    <a:pt x="3406" y="5394"/>
                    <a:pt x="3430" y="5310"/>
                  </a:cubicBezTo>
                  <a:cubicBezTo>
                    <a:pt x="3454" y="5120"/>
                    <a:pt x="3561" y="5001"/>
                    <a:pt x="3692" y="4882"/>
                  </a:cubicBezTo>
                  <a:cubicBezTo>
                    <a:pt x="3799" y="4774"/>
                    <a:pt x="3918" y="4703"/>
                    <a:pt x="4025" y="4596"/>
                  </a:cubicBezTo>
                  <a:cubicBezTo>
                    <a:pt x="4085" y="4536"/>
                    <a:pt x="4168" y="4501"/>
                    <a:pt x="4120" y="4358"/>
                  </a:cubicBezTo>
                  <a:cubicBezTo>
                    <a:pt x="4037" y="4358"/>
                    <a:pt x="3942" y="4346"/>
                    <a:pt x="3847" y="4346"/>
                  </a:cubicBezTo>
                  <a:cubicBezTo>
                    <a:pt x="3251" y="4346"/>
                    <a:pt x="2668" y="4358"/>
                    <a:pt x="2072" y="4358"/>
                  </a:cubicBezTo>
                  <a:cubicBezTo>
                    <a:pt x="1918" y="4358"/>
                    <a:pt x="1787" y="4358"/>
                    <a:pt x="1644" y="4334"/>
                  </a:cubicBezTo>
                  <a:cubicBezTo>
                    <a:pt x="1525" y="4322"/>
                    <a:pt x="1418" y="4262"/>
                    <a:pt x="1406" y="4120"/>
                  </a:cubicBezTo>
                  <a:cubicBezTo>
                    <a:pt x="1596" y="3917"/>
                    <a:pt x="1596" y="3917"/>
                    <a:pt x="1834" y="3905"/>
                  </a:cubicBezTo>
                  <a:lnTo>
                    <a:pt x="2787" y="3905"/>
                  </a:lnTo>
                  <a:cubicBezTo>
                    <a:pt x="3918" y="3881"/>
                    <a:pt x="5061" y="3977"/>
                    <a:pt x="6192" y="3810"/>
                  </a:cubicBezTo>
                  <a:cubicBezTo>
                    <a:pt x="6656" y="3739"/>
                    <a:pt x="7145" y="3810"/>
                    <a:pt x="7621" y="3810"/>
                  </a:cubicBezTo>
                  <a:cubicBezTo>
                    <a:pt x="7680" y="3810"/>
                    <a:pt x="7740" y="3810"/>
                    <a:pt x="7787" y="3846"/>
                  </a:cubicBezTo>
                  <a:cubicBezTo>
                    <a:pt x="7847" y="3870"/>
                    <a:pt x="7907" y="3941"/>
                    <a:pt x="7907" y="3989"/>
                  </a:cubicBezTo>
                  <a:cubicBezTo>
                    <a:pt x="7907" y="4048"/>
                    <a:pt x="7859" y="4120"/>
                    <a:pt x="7811" y="4167"/>
                  </a:cubicBezTo>
                  <a:cubicBezTo>
                    <a:pt x="7740" y="4215"/>
                    <a:pt x="7633" y="4239"/>
                    <a:pt x="7561" y="4274"/>
                  </a:cubicBezTo>
                  <a:cubicBezTo>
                    <a:pt x="7752" y="4501"/>
                    <a:pt x="7930" y="4739"/>
                    <a:pt x="8121" y="4929"/>
                  </a:cubicBezTo>
                  <a:cubicBezTo>
                    <a:pt x="8609" y="5405"/>
                    <a:pt x="8800" y="6001"/>
                    <a:pt x="8800" y="6656"/>
                  </a:cubicBezTo>
                  <a:lnTo>
                    <a:pt x="8800" y="7001"/>
                  </a:lnTo>
                  <a:cubicBezTo>
                    <a:pt x="8800" y="7739"/>
                    <a:pt x="8835" y="7537"/>
                    <a:pt x="8442" y="8156"/>
                  </a:cubicBezTo>
                  <a:cubicBezTo>
                    <a:pt x="8371" y="8275"/>
                    <a:pt x="8288" y="8394"/>
                    <a:pt x="8216" y="8501"/>
                  </a:cubicBezTo>
                  <a:cubicBezTo>
                    <a:pt x="8407" y="8823"/>
                    <a:pt x="8514" y="9144"/>
                    <a:pt x="8419" y="9513"/>
                  </a:cubicBezTo>
                  <a:cubicBezTo>
                    <a:pt x="8407" y="9573"/>
                    <a:pt x="8454" y="9656"/>
                    <a:pt x="8478" y="9763"/>
                  </a:cubicBezTo>
                  <a:cubicBezTo>
                    <a:pt x="8633" y="9704"/>
                    <a:pt x="8752" y="9656"/>
                    <a:pt x="8871" y="9620"/>
                  </a:cubicBezTo>
                  <a:cubicBezTo>
                    <a:pt x="9002" y="9573"/>
                    <a:pt x="9121" y="9585"/>
                    <a:pt x="9228" y="9692"/>
                  </a:cubicBezTo>
                  <a:lnTo>
                    <a:pt x="9454" y="9918"/>
                  </a:lnTo>
                  <a:cubicBezTo>
                    <a:pt x="9478" y="9882"/>
                    <a:pt x="9490" y="9882"/>
                    <a:pt x="9490" y="9870"/>
                  </a:cubicBezTo>
                  <a:cubicBezTo>
                    <a:pt x="9514" y="9263"/>
                    <a:pt x="9573" y="8632"/>
                    <a:pt x="9454" y="8025"/>
                  </a:cubicBezTo>
                  <a:cubicBezTo>
                    <a:pt x="9419" y="7870"/>
                    <a:pt x="9407" y="7715"/>
                    <a:pt x="9407" y="7549"/>
                  </a:cubicBezTo>
                  <a:cubicBezTo>
                    <a:pt x="9407" y="6620"/>
                    <a:pt x="9419" y="5703"/>
                    <a:pt x="9419" y="4774"/>
                  </a:cubicBezTo>
                  <a:cubicBezTo>
                    <a:pt x="9419" y="4596"/>
                    <a:pt x="9419" y="4441"/>
                    <a:pt x="9395" y="4262"/>
                  </a:cubicBezTo>
                  <a:cubicBezTo>
                    <a:pt x="9311" y="3917"/>
                    <a:pt x="9311" y="3572"/>
                    <a:pt x="9311" y="3227"/>
                  </a:cubicBezTo>
                  <a:cubicBezTo>
                    <a:pt x="9311" y="2905"/>
                    <a:pt x="9359" y="2560"/>
                    <a:pt x="9288" y="2238"/>
                  </a:cubicBezTo>
                  <a:cubicBezTo>
                    <a:pt x="9216" y="1822"/>
                    <a:pt x="9216" y="1405"/>
                    <a:pt x="9192" y="988"/>
                  </a:cubicBezTo>
                  <a:cubicBezTo>
                    <a:pt x="9192" y="845"/>
                    <a:pt x="9181" y="703"/>
                    <a:pt x="9181" y="548"/>
                  </a:cubicBezTo>
                  <a:cubicBezTo>
                    <a:pt x="9109" y="536"/>
                    <a:pt x="9050" y="524"/>
                    <a:pt x="8990" y="524"/>
                  </a:cubicBezTo>
                  <a:cubicBezTo>
                    <a:pt x="6966" y="583"/>
                    <a:pt x="4930" y="583"/>
                    <a:pt x="2846" y="583"/>
                  </a:cubicBezTo>
                  <a:close/>
                  <a:moveTo>
                    <a:pt x="8204" y="6918"/>
                  </a:moveTo>
                  <a:cubicBezTo>
                    <a:pt x="8228" y="6298"/>
                    <a:pt x="8085" y="5727"/>
                    <a:pt x="7621" y="5286"/>
                  </a:cubicBezTo>
                  <a:cubicBezTo>
                    <a:pt x="7609" y="5275"/>
                    <a:pt x="7597" y="5239"/>
                    <a:pt x="7573" y="5215"/>
                  </a:cubicBezTo>
                  <a:cubicBezTo>
                    <a:pt x="7442" y="4977"/>
                    <a:pt x="7240" y="4822"/>
                    <a:pt x="7002" y="4715"/>
                  </a:cubicBezTo>
                  <a:cubicBezTo>
                    <a:pt x="6525" y="4513"/>
                    <a:pt x="6025" y="4441"/>
                    <a:pt x="5525" y="4513"/>
                  </a:cubicBezTo>
                  <a:cubicBezTo>
                    <a:pt x="5049" y="4584"/>
                    <a:pt x="4620" y="4774"/>
                    <a:pt x="4216" y="5013"/>
                  </a:cubicBezTo>
                  <a:cubicBezTo>
                    <a:pt x="4001" y="5132"/>
                    <a:pt x="3823" y="5251"/>
                    <a:pt x="3799" y="5525"/>
                  </a:cubicBezTo>
                  <a:cubicBezTo>
                    <a:pt x="3787" y="5608"/>
                    <a:pt x="3727" y="5703"/>
                    <a:pt x="3680" y="5786"/>
                  </a:cubicBezTo>
                  <a:cubicBezTo>
                    <a:pt x="3525" y="6060"/>
                    <a:pt x="3442" y="6346"/>
                    <a:pt x="3549" y="6656"/>
                  </a:cubicBezTo>
                  <a:cubicBezTo>
                    <a:pt x="3561" y="6703"/>
                    <a:pt x="3561" y="6739"/>
                    <a:pt x="3561" y="6787"/>
                  </a:cubicBezTo>
                  <a:cubicBezTo>
                    <a:pt x="3608" y="7060"/>
                    <a:pt x="3680" y="7322"/>
                    <a:pt x="3704" y="7584"/>
                  </a:cubicBezTo>
                  <a:cubicBezTo>
                    <a:pt x="3739" y="7906"/>
                    <a:pt x="3989" y="8084"/>
                    <a:pt x="4168" y="8299"/>
                  </a:cubicBezTo>
                  <a:cubicBezTo>
                    <a:pt x="4406" y="8632"/>
                    <a:pt x="4716" y="8882"/>
                    <a:pt x="5156" y="8930"/>
                  </a:cubicBezTo>
                  <a:cubicBezTo>
                    <a:pt x="5228" y="8942"/>
                    <a:pt x="5299" y="8954"/>
                    <a:pt x="5347" y="9001"/>
                  </a:cubicBezTo>
                  <a:cubicBezTo>
                    <a:pt x="5537" y="9192"/>
                    <a:pt x="5752" y="9180"/>
                    <a:pt x="5990" y="9096"/>
                  </a:cubicBezTo>
                  <a:cubicBezTo>
                    <a:pt x="6073" y="9061"/>
                    <a:pt x="6180" y="9037"/>
                    <a:pt x="6263" y="9001"/>
                  </a:cubicBezTo>
                  <a:cubicBezTo>
                    <a:pt x="6859" y="8894"/>
                    <a:pt x="7311" y="8537"/>
                    <a:pt x="7728" y="8144"/>
                  </a:cubicBezTo>
                  <a:cubicBezTo>
                    <a:pt x="8038" y="7834"/>
                    <a:pt x="8288" y="7441"/>
                    <a:pt x="8204" y="6918"/>
                  </a:cubicBezTo>
                  <a:close/>
                  <a:moveTo>
                    <a:pt x="10288" y="12418"/>
                  </a:moveTo>
                  <a:cubicBezTo>
                    <a:pt x="10050" y="11656"/>
                    <a:pt x="9573" y="11085"/>
                    <a:pt x="9181" y="10466"/>
                  </a:cubicBezTo>
                  <a:cubicBezTo>
                    <a:pt x="9157" y="10406"/>
                    <a:pt x="9097" y="10347"/>
                    <a:pt x="9050" y="10299"/>
                  </a:cubicBezTo>
                  <a:cubicBezTo>
                    <a:pt x="9002" y="10251"/>
                    <a:pt x="8966" y="10239"/>
                    <a:pt x="8919" y="10204"/>
                  </a:cubicBezTo>
                  <a:cubicBezTo>
                    <a:pt x="8633" y="10251"/>
                    <a:pt x="8454" y="10466"/>
                    <a:pt x="8228" y="10585"/>
                  </a:cubicBezTo>
                  <a:cubicBezTo>
                    <a:pt x="8192" y="10609"/>
                    <a:pt x="8145" y="10716"/>
                    <a:pt x="8157" y="10775"/>
                  </a:cubicBezTo>
                  <a:cubicBezTo>
                    <a:pt x="8168" y="10859"/>
                    <a:pt x="8216" y="10966"/>
                    <a:pt x="8276" y="11037"/>
                  </a:cubicBezTo>
                  <a:cubicBezTo>
                    <a:pt x="8395" y="11216"/>
                    <a:pt x="8526" y="11382"/>
                    <a:pt x="8669" y="11549"/>
                  </a:cubicBezTo>
                  <a:cubicBezTo>
                    <a:pt x="8919" y="11871"/>
                    <a:pt x="9181" y="12204"/>
                    <a:pt x="9454" y="12514"/>
                  </a:cubicBezTo>
                  <a:cubicBezTo>
                    <a:pt x="9514" y="12585"/>
                    <a:pt x="9621" y="12621"/>
                    <a:pt x="9704" y="12680"/>
                  </a:cubicBezTo>
                  <a:cubicBezTo>
                    <a:pt x="9895" y="12597"/>
                    <a:pt x="10073" y="12502"/>
                    <a:pt x="10288" y="12418"/>
                  </a:cubicBezTo>
                  <a:close/>
                  <a:moveTo>
                    <a:pt x="1108" y="2393"/>
                  </a:moveTo>
                  <a:cubicBezTo>
                    <a:pt x="1287" y="2500"/>
                    <a:pt x="1453" y="2453"/>
                    <a:pt x="1620" y="2477"/>
                  </a:cubicBezTo>
                  <a:cubicBezTo>
                    <a:pt x="1787" y="2488"/>
                    <a:pt x="1942" y="2631"/>
                    <a:pt x="2144" y="2512"/>
                  </a:cubicBezTo>
                  <a:cubicBezTo>
                    <a:pt x="2156" y="2238"/>
                    <a:pt x="2203" y="1941"/>
                    <a:pt x="2275" y="1655"/>
                  </a:cubicBezTo>
                  <a:cubicBezTo>
                    <a:pt x="2323" y="1500"/>
                    <a:pt x="2323" y="1322"/>
                    <a:pt x="2275" y="1143"/>
                  </a:cubicBezTo>
                  <a:cubicBezTo>
                    <a:pt x="2084" y="1262"/>
                    <a:pt x="1406" y="1953"/>
                    <a:pt x="1156" y="2238"/>
                  </a:cubicBezTo>
                  <a:cubicBezTo>
                    <a:pt x="1132" y="2274"/>
                    <a:pt x="1120" y="2334"/>
                    <a:pt x="1108" y="2393"/>
                  </a:cubicBezTo>
                  <a:close/>
                  <a:moveTo>
                    <a:pt x="7978" y="9275"/>
                  </a:moveTo>
                  <a:cubicBezTo>
                    <a:pt x="7966" y="9120"/>
                    <a:pt x="7930" y="9001"/>
                    <a:pt x="7752" y="8942"/>
                  </a:cubicBezTo>
                  <a:cubicBezTo>
                    <a:pt x="7597" y="9061"/>
                    <a:pt x="7418" y="9204"/>
                    <a:pt x="7240" y="9323"/>
                  </a:cubicBezTo>
                  <a:cubicBezTo>
                    <a:pt x="7276" y="9477"/>
                    <a:pt x="7371" y="9573"/>
                    <a:pt x="7514" y="9573"/>
                  </a:cubicBezTo>
                  <a:cubicBezTo>
                    <a:pt x="7728" y="9585"/>
                    <a:pt x="7847" y="9406"/>
                    <a:pt x="7978" y="92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0"/>
            <p:cNvSpPr/>
            <p:nvPr/>
          </p:nvSpPr>
          <p:spPr>
            <a:xfrm>
              <a:off x="2623825" y="2430500"/>
              <a:ext cx="109575" cy="16075"/>
            </a:xfrm>
            <a:custGeom>
              <a:avLst/>
              <a:gdLst/>
              <a:ahLst/>
              <a:cxnLst/>
              <a:rect l="l" t="t" r="r" b="b"/>
              <a:pathLst>
                <a:path w="4383" h="643" extrusionOk="0">
                  <a:moveTo>
                    <a:pt x="3787" y="464"/>
                  </a:moveTo>
                  <a:lnTo>
                    <a:pt x="1846" y="464"/>
                  </a:lnTo>
                  <a:cubicBezTo>
                    <a:pt x="1644" y="464"/>
                    <a:pt x="1429" y="500"/>
                    <a:pt x="1203" y="560"/>
                  </a:cubicBezTo>
                  <a:cubicBezTo>
                    <a:pt x="894" y="643"/>
                    <a:pt x="548" y="595"/>
                    <a:pt x="227" y="572"/>
                  </a:cubicBezTo>
                  <a:cubicBezTo>
                    <a:pt x="179" y="572"/>
                    <a:pt x="132" y="560"/>
                    <a:pt x="108" y="524"/>
                  </a:cubicBezTo>
                  <a:cubicBezTo>
                    <a:pt x="60" y="476"/>
                    <a:pt x="1" y="417"/>
                    <a:pt x="1" y="357"/>
                  </a:cubicBezTo>
                  <a:cubicBezTo>
                    <a:pt x="1" y="298"/>
                    <a:pt x="72" y="226"/>
                    <a:pt x="120" y="214"/>
                  </a:cubicBezTo>
                  <a:cubicBezTo>
                    <a:pt x="227" y="179"/>
                    <a:pt x="346" y="167"/>
                    <a:pt x="465" y="167"/>
                  </a:cubicBezTo>
                  <a:cubicBezTo>
                    <a:pt x="739" y="155"/>
                    <a:pt x="1025" y="179"/>
                    <a:pt x="1310" y="48"/>
                  </a:cubicBezTo>
                  <a:cubicBezTo>
                    <a:pt x="1406" y="0"/>
                    <a:pt x="1501" y="36"/>
                    <a:pt x="1608" y="36"/>
                  </a:cubicBezTo>
                  <a:cubicBezTo>
                    <a:pt x="2310" y="36"/>
                    <a:pt x="3013" y="36"/>
                    <a:pt x="3727" y="12"/>
                  </a:cubicBezTo>
                  <a:cubicBezTo>
                    <a:pt x="3870" y="12"/>
                    <a:pt x="4001" y="12"/>
                    <a:pt x="4156" y="36"/>
                  </a:cubicBezTo>
                  <a:cubicBezTo>
                    <a:pt x="4287" y="48"/>
                    <a:pt x="4382" y="143"/>
                    <a:pt x="4382" y="262"/>
                  </a:cubicBezTo>
                  <a:cubicBezTo>
                    <a:pt x="4382" y="357"/>
                    <a:pt x="4299" y="476"/>
                    <a:pt x="4168" y="500"/>
                  </a:cubicBezTo>
                  <a:cubicBezTo>
                    <a:pt x="4037" y="512"/>
                    <a:pt x="3918" y="512"/>
                    <a:pt x="3787" y="5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0"/>
            <p:cNvSpPr/>
            <p:nvPr/>
          </p:nvSpPr>
          <p:spPr>
            <a:xfrm>
              <a:off x="2645550" y="2505800"/>
              <a:ext cx="71475" cy="75625"/>
            </a:xfrm>
            <a:custGeom>
              <a:avLst/>
              <a:gdLst/>
              <a:ahLst/>
              <a:cxnLst/>
              <a:rect l="l" t="t" r="r" b="b"/>
              <a:pathLst>
                <a:path w="2859" h="3025" extrusionOk="0">
                  <a:moveTo>
                    <a:pt x="1906" y="2191"/>
                  </a:moveTo>
                  <a:cubicBezTo>
                    <a:pt x="1346" y="2108"/>
                    <a:pt x="1025" y="2132"/>
                    <a:pt x="739" y="2215"/>
                  </a:cubicBezTo>
                  <a:cubicBezTo>
                    <a:pt x="656" y="2322"/>
                    <a:pt x="691" y="2465"/>
                    <a:pt x="668" y="2584"/>
                  </a:cubicBezTo>
                  <a:cubicBezTo>
                    <a:pt x="632" y="2810"/>
                    <a:pt x="537" y="2965"/>
                    <a:pt x="382" y="2977"/>
                  </a:cubicBezTo>
                  <a:cubicBezTo>
                    <a:pt x="239" y="2989"/>
                    <a:pt x="84" y="2822"/>
                    <a:pt x="36" y="2584"/>
                  </a:cubicBezTo>
                  <a:cubicBezTo>
                    <a:pt x="25" y="2513"/>
                    <a:pt x="1" y="2441"/>
                    <a:pt x="25" y="2382"/>
                  </a:cubicBezTo>
                  <a:cubicBezTo>
                    <a:pt x="179" y="1953"/>
                    <a:pt x="215" y="1489"/>
                    <a:pt x="429" y="1072"/>
                  </a:cubicBezTo>
                  <a:cubicBezTo>
                    <a:pt x="537" y="858"/>
                    <a:pt x="632" y="667"/>
                    <a:pt x="739" y="465"/>
                  </a:cubicBezTo>
                  <a:cubicBezTo>
                    <a:pt x="906" y="131"/>
                    <a:pt x="1263" y="0"/>
                    <a:pt x="1560" y="179"/>
                  </a:cubicBezTo>
                  <a:cubicBezTo>
                    <a:pt x="1882" y="381"/>
                    <a:pt x="2168" y="655"/>
                    <a:pt x="2227" y="1084"/>
                  </a:cubicBezTo>
                  <a:cubicBezTo>
                    <a:pt x="2227" y="1131"/>
                    <a:pt x="2227" y="1179"/>
                    <a:pt x="2263" y="1203"/>
                  </a:cubicBezTo>
                  <a:cubicBezTo>
                    <a:pt x="2394" y="1548"/>
                    <a:pt x="2537" y="1893"/>
                    <a:pt x="2692" y="2227"/>
                  </a:cubicBezTo>
                  <a:cubicBezTo>
                    <a:pt x="2715" y="2310"/>
                    <a:pt x="2763" y="2382"/>
                    <a:pt x="2799" y="2465"/>
                  </a:cubicBezTo>
                  <a:cubicBezTo>
                    <a:pt x="2858" y="2608"/>
                    <a:pt x="2823" y="2727"/>
                    <a:pt x="2751" y="2846"/>
                  </a:cubicBezTo>
                  <a:cubicBezTo>
                    <a:pt x="2644" y="3001"/>
                    <a:pt x="2418" y="3024"/>
                    <a:pt x="2299" y="2870"/>
                  </a:cubicBezTo>
                  <a:cubicBezTo>
                    <a:pt x="2215" y="2751"/>
                    <a:pt x="2144" y="2608"/>
                    <a:pt x="2061" y="2465"/>
                  </a:cubicBezTo>
                  <a:cubicBezTo>
                    <a:pt x="2001" y="2370"/>
                    <a:pt x="1941" y="2274"/>
                    <a:pt x="1906" y="2191"/>
                  </a:cubicBezTo>
                  <a:close/>
                  <a:moveTo>
                    <a:pt x="1251" y="822"/>
                  </a:moveTo>
                  <a:cubicBezTo>
                    <a:pt x="1132" y="1072"/>
                    <a:pt x="1060" y="1298"/>
                    <a:pt x="1037" y="1548"/>
                  </a:cubicBezTo>
                  <a:cubicBezTo>
                    <a:pt x="1251" y="1572"/>
                    <a:pt x="1441" y="1608"/>
                    <a:pt x="1632" y="1512"/>
                  </a:cubicBezTo>
                  <a:cubicBezTo>
                    <a:pt x="1584" y="1239"/>
                    <a:pt x="1632" y="953"/>
                    <a:pt x="1251"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p:cNvSpPr/>
          <p:nvPr/>
        </p:nvSpPr>
        <p:spPr>
          <a:xfrm>
            <a:off x="869764" y="381752"/>
            <a:ext cx="6101404" cy="307777"/>
          </a:xfrm>
          <a:prstGeom prst="rect">
            <a:avLst/>
          </a:prstGeom>
        </p:spPr>
        <p:txBody>
          <a:bodyPr wrap="square">
            <a:spAutoFit/>
          </a:bodyPr>
          <a:lstStyle/>
          <a:p>
            <a:r>
              <a:rPr lang="en-US" dirty="0" err="1">
                <a:solidFill>
                  <a:schemeClr val="accent6">
                    <a:lumMod val="75000"/>
                  </a:schemeClr>
                </a:solidFill>
              </a:rPr>
              <a:t>Chúng</a:t>
            </a:r>
            <a:r>
              <a:rPr lang="en-US" dirty="0">
                <a:solidFill>
                  <a:schemeClr val="accent6">
                    <a:lumMod val="75000"/>
                  </a:schemeClr>
                </a:solidFill>
              </a:rPr>
              <a:t> </a:t>
            </a:r>
            <a:r>
              <a:rPr lang="en-US" dirty="0" err="1">
                <a:solidFill>
                  <a:schemeClr val="accent6">
                    <a:lumMod val="75000"/>
                  </a:schemeClr>
                </a:solidFill>
              </a:rPr>
              <a:t>mình</a:t>
            </a:r>
            <a:r>
              <a:rPr lang="en-US" dirty="0">
                <a:solidFill>
                  <a:schemeClr val="accent6">
                    <a:lumMod val="75000"/>
                  </a:schemeClr>
                </a:solidFill>
              </a:rPr>
              <a:t> </a:t>
            </a:r>
            <a:r>
              <a:rPr lang="en-US" dirty="0" err="1">
                <a:solidFill>
                  <a:schemeClr val="accent6">
                    <a:lumMod val="75000"/>
                  </a:schemeClr>
                </a:solidFill>
              </a:rPr>
              <a:t>cùng</a:t>
            </a:r>
            <a:r>
              <a:rPr lang="en-US" dirty="0">
                <a:solidFill>
                  <a:schemeClr val="accent6">
                    <a:lumMod val="75000"/>
                  </a:schemeClr>
                </a:solidFill>
              </a:rPr>
              <a:t> </a:t>
            </a:r>
            <a:r>
              <a:rPr lang="en-US" dirty="0" err="1">
                <a:solidFill>
                  <a:schemeClr val="accent6">
                    <a:lumMod val="75000"/>
                  </a:schemeClr>
                </a:solidFill>
              </a:rPr>
              <a:t>nghe</a:t>
            </a:r>
            <a:r>
              <a:rPr lang="en-US" dirty="0">
                <a:solidFill>
                  <a:schemeClr val="accent6">
                    <a:lumMod val="75000"/>
                  </a:schemeClr>
                </a:solidFill>
              </a:rPr>
              <a:t> </a:t>
            </a:r>
            <a:r>
              <a:rPr lang="en-US" dirty="0" err="1">
                <a:solidFill>
                  <a:schemeClr val="accent6">
                    <a:lumMod val="75000"/>
                  </a:schemeClr>
                </a:solidFill>
              </a:rPr>
              <a:t>cô</a:t>
            </a:r>
            <a:r>
              <a:rPr lang="en-US" dirty="0">
                <a:solidFill>
                  <a:schemeClr val="accent6">
                    <a:lumMod val="75000"/>
                  </a:schemeClr>
                </a:solidFill>
              </a:rPr>
              <a:t> </a:t>
            </a:r>
            <a:r>
              <a:rPr lang="en-US" dirty="0" err="1">
                <a:solidFill>
                  <a:schemeClr val="accent6">
                    <a:lumMod val="75000"/>
                  </a:schemeClr>
                </a:solidFill>
              </a:rPr>
              <a:t>kể</a:t>
            </a:r>
            <a:r>
              <a:rPr lang="en-US" dirty="0">
                <a:solidFill>
                  <a:schemeClr val="accent6">
                    <a:lumMod val="75000"/>
                  </a:schemeClr>
                </a:solidFill>
              </a:rPr>
              <a:t> </a:t>
            </a:r>
            <a:r>
              <a:rPr lang="en-US" dirty="0" err="1">
                <a:solidFill>
                  <a:schemeClr val="accent6">
                    <a:lumMod val="75000"/>
                  </a:schemeClr>
                </a:solidFill>
              </a:rPr>
              <a:t>lại</a:t>
            </a:r>
            <a:r>
              <a:rPr lang="en-US" dirty="0">
                <a:solidFill>
                  <a:schemeClr val="accent6">
                    <a:lumMod val="75000"/>
                  </a:schemeClr>
                </a:solidFill>
              </a:rPr>
              <a:t> </a:t>
            </a:r>
            <a:r>
              <a:rPr lang="en-US" dirty="0" err="1">
                <a:solidFill>
                  <a:schemeClr val="accent6">
                    <a:lumMod val="75000"/>
                  </a:schemeClr>
                </a:solidFill>
              </a:rPr>
              <a:t>câu</a:t>
            </a:r>
            <a:r>
              <a:rPr lang="en-US" dirty="0">
                <a:solidFill>
                  <a:schemeClr val="accent6">
                    <a:lumMod val="75000"/>
                  </a:schemeClr>
                </a:solidFill>
              </a:rPr>
              <a:t> </a:t>
            </a:r>
            <a:r>
              <a:rPr lang="en-US" dirty="0" err="1">
                <a:solidFill>
                  <a:schemeClr val="accent6">
                    <a:lumMod val="75000"/>
                  </a:schemeClr>
                </a:solidFill>
              </a:rPr>
              <a:t>chuyện</a:t>
            </a:r>
            <a:r>
              <a:rPr lang="en-US" dirty="0">
                <a:solidFill>
                  <a:schemeClr val="accent6">
                    <a:lumMod val="75000"/>
                  </a:schemeClr>
                </a:solidFill>
              </a:rPr>
              <a:t> </a:t>
            </a:r>
            <a:r>
              <a:rPr lang="en-US" dirty="0" err="1">
                <a:solidFill>
                  <a:schemeClr val="accent6">
                    <a:lumMod val="75000"/>
                  </a:schemeClr>
                </a:solidFill>
              </a:rPr>
              <a:t>với</a:t>
            </a:r>
            <a:r>
              <a:rPr lang="en-US" dirty="0">
                <a:solidFill>
                  <a:schemeClr val="accent6">
                    <a:lumMod val="75000"/>
                  </a:schemeClr>
                </a:solidFill>
              </a:rPr>
              <a:t> </a:t>
            </a:r>
            <a:r>
              <a:rPr lang="en-US" dirty="0" err="1">
                <a:solidFill>
                  <a:schemeClr val="accent6">
                    <a:lumMod val="75000"/>
                  </a:schemeClr>
                </a:solidFill>
              </a:rPr>
              <a:t>tranh</a:t>
            </a:r>
            <a:r>
              <a:rPr lang="en-US" dirty="0">
                <a:solidFill>
                  <a:schemeClr val="accent6">
                    <a:lumMod val="75000"/>
                  </a:schemeClr>
                </a:solidFill>
              </a:rPr>
              <a:t> minh </a:t>
            </a:r>
            <a:r>
              <a:rPr lang="en-US" dirty="0" err="1">
                <a:solidFill>
                  <a:schemeClr val="accent6">
                    <a:lumMod val="75000"/>
                  </a:schemeClr>
                </a:solidFill>
              </a:rPr>
              <a:t>họa</a:t>
            </a:r>
            <a:r>
              <a:rPr lang="en-US" dirty="0">
                <a:solidFill>
                  <a:schemeClr val="accent6">
                    <a:lumMod val="75000"/>
                  </a:schemeClr>
                </a:solidFill>
              </a:rPr>
              <a:t> </a:t>
            </a:r>
            <a:r>
              <a:rPr lang="en-US" dirty="0" err="1">
                <a:solidFill>
                  <a:schemeClr val="accent6">
                    <a:lumMod val="75000"/>
                  </a:schemeClr>
                </a:solidFill>
              </a:rPr>
              <a:t>nhé</a:t>
            </a:r>
            <a:endParaRPr lang="en-US" dirty="0">
              <a:solidFill>
                <a:schemeClr val="accent6">
                  <a:lumMod val="75000"/>
                </a:schemeClr>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035" y="823866"/>
            <a:ext cx="7083068" cy="4083112"/>
          </a:xfrm>
          <a:prstGeom prst="rect">
            <a:avLst/>
          </a:prstGeom>
        </p:spPr>
      </p:pic>
    </p:spTree>
    <p:extLst>
      <p:ext uri="{BB962C8B-B14F-4D97-AF65-F5344CB8AC3E}">
        <p14:creationId xmlns:p14="http://schemas.microsoft.com/office/powerpoint/2010/main" val="3864089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83" name="Google Shape;383;p30"/>
          <p:cNvSpPr/>
          <p:nvPr/>
        </p:nvSpPr>
        <p:spPr>
          <a:xfrm rot="2006702">
            <a:off x="575351" y="3885266"/>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0"/>
          <p:cNvSpPr/>
          <p:nvPr/>
        </p:nvSpPr>
        <p:spPr>
          <a:xfrm>
            <a:off x="1108371" y="340643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 name="Google Shape;385;p30"/>
          <p:cNvGrpSpPr/>
          <p:nvPr/>
        </p:nvGrpSpPr>
        <p:grpSpPr>
          <a:xfrm>
            <a:off x="7533511" y="2129240"/>
            <a:ext cx="843483" cy="1025071"/>
            <a:chOff x="2537500" y="2379600"/>
            <a:chExt cx="272100" cy="330700"/>
          </a:xfrm>
        </p:grpSpPr>
        <p:sp>
          <p:nvSpPr>
            <p:cNvPr id="386" name="Google Shape;386;p30"/>
            <p:cNvSpPr/>
            <p:nvPr/>
          </p:nvSpPr>
          <p:spPr>
            <a:xfrm>
              <a:off x="2554775" y="2394175"/>
              <a:ext cx="223275" cy="260475"/>
            </a:xfrm>
            <a:custGeom>
              <a:avLst/>
              <a:gdLst/>
              <a:ahLst/>
              <a:cxnLst/>
              <a:rect l="l" t="t" r="r" b="b"/>
              <a:pathLst>
                <a:path w="8931" h="10419" extrusionOk="0">
                  <a:moveTo>
                    <a:pt x="2155" y="0"/>
                  </a:moveTo>
                  <a:lnTo>
                    <a:pt x="8335" y="0"/>
                  </a:lnTo>
                  <a:cubicBezTo>
                    <a:pt x="8394" y="0"/>
                    <a:pt x="8430" y="12"/>
                    <a:pt x="8525" y="24"/>
                  </a:cubicBezTo>
                  <a:cubicBezTo>
                    <a:pt x="8537" y="179"/>
                    <a:pt x="8537" y="322"/>
                    <a:pt x="8537" y="453"/>
                  </a:cubicBezTo>
                  <a:cubicBezTo>
                    <a:pt x="8537" y="870"/>
                    <a:pt x="8537" y="1298"/>
                    <a:pt x="8632" y="1703"/>
                  </a:cubicBezTo>
                  <a:cubicBezTo>
                    <a:pt x="8692" y="2025"/>
                    <a:pt x="8656" y="2358"/>
                    <a:pt x="8656" y="2703"/>
                  </a:cubicBezTo>
                  <a:cubicBezTo>
                    <a:pt x="8656" y="3048"/>
                    <a:pt x="8668" y="3394"/>
                    <a:pt x="8728" y="3727"/>
                  </a:cubicBezTo>
                  <a:cubicBezTo>
                    <a:pt x="8763" y="3894"/>
                    <a:pt x="8763" y="4072"/>
                    <a:pt x="8763" y="4251"/>
                  </a:cubicBezTo>
                  <a:cubicBezTo>
                    <a:pt x="8763" y="5180"/>
                    <a:pt x="8751" y="6096"/>
                    <a:pt x="8751" y="7025"/>
                  </a:cubicBezTo>
                  <a:cubicBezTo>
                    <a:pt x="8751" y="7180"/>
                    <a:pt x="8763" y="7335"/>
                    <a:pt x="8787" y="7501"/>
                  </a:cubicBezTo>
                  <a:cubicBezTo>
                    <a:pt x="8930" y="8109"/>
                    <a:pt x="8871" y="8728"/>
                    <a:pt x="8835" y="9347"/>
                  </a:cubicBezTo>
                  <a:cubicBezTo>
                    <a:pt x="8835" y="9359"/>
                    <a:pt x="8823" y="9359"/>
                    <a:pt x="8787" y="9383"/>
                  </a:cubicBezTo>
                  <a:lnTo>
                    <a:pt x="8573" y="9168"/>
                  </a:lnTo>
                  <a:cubicBezTo>
                    <a:pt x="8466" y="9061"/>
                    <a:pt x="8347" y="9049"/>
                    <a:pt x="8216" y="9085"/>
                  </a:cubicBezTo>
                  <a:cubicBezTo>
                    <a:pt x="8097" y="9133"/>
                    <a:pt x="7978" y="9180"/>
                    <a:pt x="7823" y="9240"/>
                  </a:cubicBezTo>
                  <a:cubicBezTo>
                    <a:pt x="7799" y="9133"/>
                    <a:pt x="7751" y="9049"/>
                    <a:pt x="7763" y="8990"/>
                  </a:cubicBezTo>
                  <a:cubicBezTo>
                    <a:pt x="7858" y="8632"/>
                    <a:pt x="7751" y="8299"/>
                    <a:pt x="7561" y="7978"/>
                  </a:cubicBezTo>
                  <a:cubicBezTo>
                    <a:pt x="7632" y="7870"/>
                    <a:pt x="7704" y="7751"/>
                    <a:pt x="7775" y="7632"/>
                  </a:cubicBezTo>
                  <a:cubicBezTo>
                    <a:pt x="8180" y="7001"/>
                    <a:pt x="8132" y="7216"/>
                    <a:pt x="8132" y="6466"/>
                  </a:cubicBezTo>
                  <a:lnTo>
                    <a:pt x="8132" y="6132"/>
                  </a:lnTo>
                  <a:cubicBezTo>
                    <a:pt x="8120" y="5477"/>
                    <a:pt x="7942" y="4882"/>
                    <a:pt x="7466" y="4406"/>
                  </a:cubicBezTo>
                  <a:cubicBezTo>
                    <a:pt x="7275" y="4191"/>
                    <a:pt x="7096" y="3965"/>
                    <a:pt x="6906" y="3751"/>
                  </a:cubicBezTo>
                  <a:cubicBezTo>
                    <a:pt x="6977" y="3715"/>
                    <a:pt x="7085" y="3703"/>
                    <a:pt x="7156" y="3644"/>
                  </a:cubicBezTo>
                  <a:cubicBezTo>
                    <a:pt x="7204" y="3608"/>
                    <a:pt x="7263" y="3525"/>
                    <a:pt x="7239" y="3465"/>
                  </a:cubicBezTo>
                  <a:cubicBezTo>
                    <a:pt x="7239" y="3406"/>
                    <a:pt x="7168" y="3346"/>
                    <a:pt x="7120" y="3310"/>
                  </a:cubicBezTo>
                  <a:cubicBezTo>
                    <a:pt x="7085" y="3287"/>
                    <a:pt x="7025" y="3287"/>
                    <a:pt x="6966" y="3287"/>
                  </a:cubicBezTo>
                  <a:cubicBezTo>
                    <a:pt x="6489" y="3287"/>
                    <a:pt x="6013" y="3215"/>
                    <a:pt x="5537" y="3287"/>
                  </a:cubicBezTo>
                  <a:cubicBezTo>
                    <a:pt x="4406" y="3453"/>
                    <a:pt x="3251" y="3358"/>
                    <a:pt x="2120" y="3370"/>
                  </a:cubicBezTo>
                  <a:cubicBezTo>
                    <a:pt x="1810" y="3370"/>
                    <a:pt x="1489" y="3358"/>
                    <a:pt x="1167" y="3370"/>
                  </a:cubicBezTo>
                  <a:cubicBezTo>
                    <a:pt x="929" y="3370"/>
                    <a:pt x="929" y="3394"/>
                    <a:pt x="739" y="3596"/>
                  </a:cubicBezTo>
                  <a:cubicBezTo>
                    <a:pt x="774" y="3727"/>
                    <a:pt x="870" y="3787"/>
                    <a:pt x="977" y="3810"/>
                  </a:cubicBezTo>
                  <a:cubicBezTo>
                    <a:pt x="1108" y="3834"/>
                    <a:pt x="1262" y="3834"/>
                    <a:pt x="1405" y="3834"/>
                  </a:cubicBezTo>
                  <a:cubicBezTo>
                    <a:pt x="2001" y="3834"/>
                    <a:pt x="2584" y="3822"/>
                    <a:pt x="3179" y="3822"/>
                  </a:cubicBezTo>
                  <a:cubicBezTo>
                    <a:pt x="3275" y="3822"/>
                    <a:pt x="3370" y="3834"/>
                    <a:pt x="3465" y="3834"/>
                  </a:cubicBezTo>
                  <a:cubicBezTo>
                    <a:pt x="3513" y="3965"/>
                    <a:pt x="3417" y="4013"/>
                    <a:pt x="3358" y="4072"/>
                  </a:cubicBezTo>
                  <a:cubicBezTo>
                    <a:pt x="3251" y="4180"/>
                    <a:pt x="3132" y="4251"/>
                    <a:pt x="3036" y="4358"/>
                  </a:cubicBezTo>
                  <a:cubicBezTo>
                    <a:pt x="2894" y="4477"/>
                    <a:pt x="2798" y="4596"/>
                    <a:pt x="2763" y="4787"/>
                  </a:cubicBezTo>
                  <a:cubicBezTo>
                    <a:pt x="2751" y="4858"/>
                    <a:pt x="2691" y="4942"/>
                    <a:pt x="2632" y="5013"/>
                  </a:cubicBezTo>
                  <a:lnTo>
                    <a:pt x="1370" y="5013"/>
                  </a:lnTo>
                  <a:cubicBezTo>
                    <a:pt x="1262" y="5013"/>
                    <a:pt x="1155" y="5001"/>
                    <a:pt x="1072" y="5013"/>
                  </a:cubicBezTo>
                  <a:cubicBezTo>
                    <a:pt x="989" y="5025"/>
                    <a:pt x="929" y="5061"/>
                    <a:pt x="870" y="5084"/>
                  </a:cubicBezTo>
                  <a:cubicBezTo>
                    <a:pt x="750" y="5156"/>
                    <a:pt x="750" y="5323"/>
                    <a:pt x="870" y="5418"/>
                  </a:cubicBezTo>
                  <a:cubicBezTo>
                    <a:pt x="977" y="5501"/>
                    <a:pt x="1108" y="5513"/>
                    <a:pt x="1251" y="5513"/>
                  </a:cubicBezTo>
                  <a:lnTo>
                    <a:pt x="2108" y="5513"/>
                  </a:lnTo>
                  <a:cubicBezTo>
                    <a:pt x="2203" y="5513"/>
                    <a:pt x="2274" y="5537"/>
                    <a:pt x="2358" y="5549"/>
                  </a:cubicBezTo>
                  <a:cubicBezTo>
                    <a:pt x="2334" y="5894"/>
                    <a:pt x="2298" y="6216"/>
                    <a:pt x="2286" y="6549"/>
                  </a:cubicBezTo>
                  <a:cubicBezTo>
                    <a:pt x="2120" y="6644"/>
                    <a:pt x="1965" y="6608"/>
                    <a:pt x="1810" y="6620"/>
                  </a:cubicBezTo>
                  <a:cubicBezTo>
                    <a:pt x="1620" y="6632"/>
                    <a:pt x="1405" y="6644"/>
                    <a:pt x="1215" y="6680"/>
                  </a:cubicBezTo>
                  <a:cubicBezTo>
                    <a:pt x="1108" y="6692"/>
                    <a:pt x="1036" y="6787"/>
                    <a:pt x="1084" y="6918"/>
                  </a:cubicBezTo>
                  <a:cubicBezTo>
                    <a:pt x="1501" y="7049"/>
                    <a:pt x="1929" y="6966"/>
                    <a:pt x="2346" y="7025"/>
                  </a:cubicBezTo>
                  <a:cubicBezTo>
                    <a:pt x="2441" y="7228"/>
                    <a:pt x="2501" y="7442"/>
                    <a:pt x="2596" y="7620"/>
                  </a:cubicBezTo>
                  <a:cubicBezTo>
                    <a:pt x="2703" y="7799"/>
                    <a:pt x="2894" y="7930"/>
                    <a:pt x="2977" y="8132"/>
                  </a:cubicBezTo>
                  <a:cubicBezTo>
                    <a:pt x="2941" y="8240"/>
                    <a:pt x="2870" y="8216"/>
                    <a:pt x="2798" y="8228"/>
                  </a:cubicBezTo>
                  <a:cubicBezTo>
                    <a:pt x="2465" y="8228"/>
                    <a:pt x="2120" y="8228"/>
                    <a:pt x="1798" y="8240"/>
                  </a:cubicBezTo>
                  <a:cubicBezTo>
                    <a:pt x="1667" y="8240"/>
                    <a:pt x="1512" y="8287"/>
                    <a:pt x="1381" y="8335"/>
                  </a:cubicBezTo>
                  <a:cubicBezTo>
                    <a:pt x="1334" y="8347"/>
                    <a:pt x="1286" y="8418"/>
                    <a:pt x="1286" y="8466"/>
                  </a:cubicBezTo>
                  <a:cubicBezTo>
                    <a:pt x="1286" y="8513"/>
                    <a:pt x="1334" y="8585"/>
                    <a:pt x="1381" y="8597"/>
                  </a:cubicBezTo>
                  <a:cubicBezTo>
                    <a:pt x="1489" y="8644"/>
                    <a:pt x="1608" y="8668"/>
                    <a:pt x="1703" y="8668"/>
                  </a:cubicBezTo>
                  <a:cubicBezTo>
                    <a:pt x="2179" y="8692"/>
                    <a:pt x="2655" y="8704"/>
                    <a:pt x="3132" y="8692"/>
                  </a:cubicBezTo>
                  <a:cubicBezTo>
                    <a:pt x="3417" y="8692"/>
                    <a:pt x="3667" y="8752"/>
                    <a:pt x="3929" y="8871"/>
                  </a:cubicBezTo>
                  <a:cubicBezTo>
                    <a:pt x="4025" y="8906"/>
                    <a:pt x="4132" y="8954"/>
                    <a:pt x="4239" y="9013"/>
                  </a:cubicBezTo>
                  <a:cubicBezTo>
                    <a:pt x="4703" y="9240"/>
                    <a:pt x="5180" y="9264"/>
                    <a:pt x="5668" y="9073"/>
                  </a:cubicBezTo>
                  <a:cubicBezTo>
                    <a:pt x="5775" y="9025"/>
                    <a:pt x="5894" y="9013"/>
                    <a:pt x="6013" y="9002"/>
                  </a:cubicBezTo>
                  <a:cubicBezTo>
                    <a:pt x="6108" y="9121"/>
                    <a:pt x="6215" y="9204"/>
                    <a:pt x="6311" y="9323"/>
                  </a:cubicBezTo>
                  <a:cubicBezTo>
                    <a:pt x="6442" y="9490"/>
                    <a:pt x="6620" y="9585"/>
                    <a:pt x="6846" y="9561"/>
                  </a:cubicBezTo>
                  <a:cubicBezTo>
                    <a:pt x="6906" y="9561"/>
                    <a:pt x="6966" y="9549"/>
                    <a:pt x="7001" y="9561"/>
                  </a:cubicBezTo>
                  <a:cubicBezTo>
                    <a:pt x="7085" y="9597"/>
                    <a:pt x="7144" y="9656"/>
                    <a:pt x="7180" y="9704"/>
                  </a:cubicBezTo>
                  <a:cubicBezTo>
                    <a:pt x="7049" y="9942"/>
                    <a:pt x="6930" y="10145"/>
                    <a:pt x="6799" y="10371"/>
                  </a:cubicBezTo>
                  <a:cubicBezTo>
                    <a:pt x="6168" y="10418"/>
                    <a:pt x="786" y="10383"/>
                    <a:pt x="417" y="10335"/>
                  </a:cubicBezTo>
                  <a:cubicBezTo>
                    <a:pt x="298" y="10085"/>
                    <a:pt x="250" y="9835"/>
                    <a:pt x="250" y="9549"/>
                  </a:cubicBezTo>
                  <a:cubicBezTo>
                    <a:pt x="250" y="9264"/>
                    <a:pt x="262" y="8966"/>
                    <a:pt x="155" y="8704"/>
                  </a:cubicBezTo>
                  <a:cubicBezTo>
                    <a:pt x="131" y="8597"/>
                    <a:pt x="131" y="8478"/>
                    <a:pt x="131" y="8359"/>
                  </a:cubicBezTo>
                  <a:lnTo>
                    <a:pt x="131" y="7585"/>
                  </a:lnTo>
                  <a:cubicBezTo>
                    <a:pt x="131" y="7466"/>
                    <a:pt x="131" y="7347"/>
                    <a:pt x="96" y="7239"/>
                  </a:cubicBezTo>
                  <a:cubicBezTo>
                    <a:pt x="0" y="6942"/>
                    <a:pt x="24" y="6644"/>
                    <a:pt x="24" y="6346"/>
                  </a:cubicBezTo>
                  <a:lnTo>
                    <a:pt x="24" y="2894"/>
                  </a:lnTo>
                  <a:cubicBezTo>
                    <a:pt x="24" y="2763"/>
                    <a:pt x="12" y="2620"/>
                    <a:pt x="72" y="2453"/>
                  </a:cubicBezTo>
                  <a:cubicBezTo>
                    <a:pt x="429" y="2596"/>
                    <a:pt x="810" y="2513"/>
                    <a:pt x="1167" y="2632"/>
                  </a:cubicBezTo>
                  <a:cubicBezTo>
                    <a:pt x="1346" y="2691"/>
                    <a:pt x="1572" y="2656"/>
                    <a:pt x="1762" y="2644"/>
                  </a:cubicBezTo>
                  <a:cubicBezTo>
                    <a:pt x="1941" y="2632"/>
                    <a:pt x="2048" y="2513"/>
                    <a:pt x="2084" y="2334"/>
                  </a:cubicBezTo>
                  <a:cubicBezTo>
                    <a:pt x="2096" y="2227"/>
                    <a:pt x="2096" y="2120"/>
                    <a:pt x="2096" y="2036"/>
                  </a:cubicBezTo>
                  <a:cubicBezTo>
                    <a:pt x="2096" y="1822"/>
                    <a:pt x="2096" y="1608"/>
                    <a:pt x="2155" y="1393"/>
                  </a:cubicBezTo>
                  <a:cubicBezTo>
                    <a:pt x="2203" y="1251"/>
                    <a:pt x="2179" y="1084"/>
                    <a:pt x="2179" y="917"/>
                  </a:cubicBezTo>
                  <a:cubicBezTo>
                    <a:pt x="2155" y="596"/>
                    <a:pt x="2155" y="322"/>
                    <a:pt x="2155" y="0"/>
                  </a:cubicBezTo>
                  <a:close/>
                  <a:moveTo>
                    <a:pt x="6549" y="1917"/>
                  </a:moveTo>
                  <a:lnTo>
                    <a:pt x="6549" y="1965"/>
                  </a:lnTo>
                  <a:cubicBezTo>
                    <a:pt x="6680" y="1953"/>
                    <a:pt x="6799" y="1965"/>
                    <a:pt x="6930" y="1929"/>
                  </a:cubicBezTo>
                  <a:cubicBezTo>
                    <a:pt x="7061" y="1917"/>
                    <a:pt x="7144" y="1810"/>
                    <a:pt x="7144" y="1691"/>
                  </a:cubicBezTo>
                  <a:cubicBezTo>
                    <a:pt x="7144" y="1596"/>
                    <a:pt x="7049" y="1489"/>
                    <a:pt x="6918" y="1477"/>
                  </a:cubicBezTo>
                  <a:cubicBezTo>
                    <a:pt x="6763" y="1453"/>
                    <a:pt x="6632" y="1453"/>
                    <a:pt x="6489" y="1453"/>
                  </a:cubicBezTo>
                  <a:cubicBezTo>
                    <a:pt x="5787" y="1453"/>
                    <a:pt x="5084" y="1453"/>
                    <a:pt x="4370" y="1477"/>
                  </a:cubicBezTo>
                  <a:cubicBezTo>
                    <a:pt x="4263" y="1477"/>
                    <a:pt x="4168" y="1453"/>
                    <a:pt x="4072" y="1489"/>
                  </a:cubicBezTo>
                  <a:cubicBezTo>
                    <a:pt x="3810" y="1608"/>
                    <a:pt x="3513" y="1596"/>
                    <a:pt x="3227" y="1608"/>
                  </a:cubicBezTo>
                  <a:cubicBezTo>
                    <a:pt x="3108" y="1608"/>
                    <a:pt x="2989" y="1620"/>
                    <a:pt x="2882" y="1655"/>
                  </a:cubicBezTo>
                  <a:cubicBezTo>
                    <a:pt x="2822" y="1667"/>
                    <a:pt x="2763" y="1751"/>
                    <a:pt x="2763" y="1798"/>
                  </a:cubicBezTo>
                  <a:cubicBezTo>
                    <a:pt x="2763" y="1858"/>
                    <a:pt x="2822" y="1917"/>
                    <a:pt x="2870" y="1965"/>
                  </a:cubicBezTo>
                  <a:cubicBezTo>
                    <a:pt x="2894" y="1989"/>
                    <a:pt x="2941" y="2013"/>
                    <a:pt x="2989" y="2013"/>
                  </a:cubicBezTo>
                  <a:cubicBezTo>
                    <a:pt x="3310" y="2036"/>
                    <a:pt x="3644" y="2084"/>
                    <a:pt x="3965" y="1989"/>
                  </a:cubicBezTo>
                  <a:cubicBezTo>
                    <a:pt x="4179" y="1929"/>
                    <a:pt x="4382" y="1905"/>
                    <a:pt x="4608" y="1905"/>
                  </a:cubicBezTo>
                  <a:cubicBezTo>
                    <a:pt x="5263" y="1917"/>
                    <a:pt x="5906" y="1917"/>
                    <a:pt x="6549" y="191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0"/>
            <p:cNvSpPr/>
            <p:nvPr/>
          </p:nvSpPr>
          <p:spPr>
            <a:xfrm>
              <a:off x="2565200" y="2408175"/>
              <a:ext cx="30375" cy="37225"/>
            </a:xfrm>
            <a:custGeom>
              <a:avLst/>
              <a:gdLst/>
              <a:ahLst/>
              <a:cxnLst/>
              <a:rect l="l" t="t" r="r" b="b"/>
              <a:pathLst>
                <a:path w="1215" h="1489" extrusionOk="0">
                  <a:moveTo>
                    <a:pt x="0" y="1250"/>
                  </a:moveTo>
                  <a:cubicBezTo>
                    <a:pt x="24" y="1191"/>
                    <a:pt x="24" y="1131"/>
                    <a:pt x="48" y="1095"/>
                  </a:cubicBezTo>
                  <a:cubicBezTo>
                    <a:pt x="274" y="810"/>
                    <a:pt x="976" y="119"/>
                    <a:pt x="1167" y="0"/>
                  </a:cubicBezTo>
                  <a:cubicBezTo>
                    <a:pt x="1203" y="179"/>
                    <a:pt x="1215" y="357"/>
                    <a:pt x="1167" y="512"/>
                  </a:cubicBezTo>
                  <a:cubicBezTo>
                    <a:pt x="1084" y="786"/>
                    <a:pt x="1036" y="1084"/>
                    <a:pt x="1036" y="1369"/>
                  </a:cubicBezTo>
                  <a:cubicBezTo>
                    <a:pt x="834" y="1488"/>
                    <a:pt x="679" y="1345"/>
                    <a:pt x="512" y="1334"/>
                  </a:cubicBezTo>
                  <a:cubicBezTo>
                    <a:pt x="333" y="1310"/>
                    <a:pt x="179" y="1357"/>
                    <a:pt x="0" y="125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0"/>
            <p:cNvSpPr/>
            <p:nvPr/>
          </p:nvSpPr>
          <p:spPr>
            <a:xfrm>
              <a:off x="2623525" y="2491725"/>
              <a:ext cx="121175" cy="116725"/>
            </a:xfrm>
            <a:custGeom>
              <a:avLst/>
              <a:gdLst/>
              <a:ahLst/>
              <a:cxnLst/>
              <a:rect l="l" t="t" r="r" b="b"/>
              <a:pathLst>
                <a:path w="4847" h="4669" extrusionOk="0">
                  <a:moveTo>
                    <a:pt x="2463" y="1"/>
                  </a:moveTo>
                  <a:cubicBezTo>
                    <a:pt x="2337" y="1"/>
                    <a:pt x="2211" y="9"/>
                    <a:pt x="2084" y="28"/>
                  </a:cubicBezTo>
                  <a:cubicBezTo>
                    <a:pt x="1608" y="99"/>
                    <a:pt x="1179" y="289"/>
                    <a:pt x="775" y="528"/>
                  </a:cubicBezTo>
                  <a:cubicBezTo>
                    <a:pt x="560" y="647"/>
                    <a:pt x="382" y="766"/>
                    <a:pt x="358" y="1040"/>
                  </a:cubicBezTo>
                  <a:cubicBezTo>
                    <a:pt x="346" y="1123"/>
                    <a:pt x="286" y="1218"/>
                    <a:pt x="239" y="1301"/>
                  </a:cubicBezTo>
                  <a:cubicBezTo>
                    <a:pt x="84" y="1575"/>
                    <a:pt x="1" y="1861"/>
                    <a:pt x="108" y="2171"/>
                  </a:cubicBezTo>
                  <a:cubicBezTo>
                    <a:pt x="120" y="2218"/>
                    <a:pt x="120" y="2254"/>
                    <a:pt x="120" y="2302"/>
                  </a:cubicBezTo>
                  <a:cubicBezTo>
                    <a:pt x="167" y="2575"/>
                    <a:pt x="239" y="2837"/>
                    <a:pt x="263" y="3099"/>
                  </a:cubicBezTo>
                  <a:cubicBezTo>
                    <a:pt x="298" y="3421"/>
                    <a:pt x="548" y="3599"/>
                    <a:pt x="727" y="3814"/>
                  </a:cubicBezTo>
                  <a:cubicBezTo>
                    <a:pt x="965" y="4147"/>
                    <a:pt x="1275" y="4397"/>
                    <a:pt x="1715" y="4445"/>
                  </a:cubicBezTo>
                  <a:cubicBezTo>
                    <a:pt x="1787" y="4457"/>
                    <a:pt x="1858" y="4469"/>
                    <a:pt x="1906" y="4516"/>
                  </a:cubicBezTo>
                  <a:cubicBezTo>
                    <a:pt x="2016" y="4626"/>
                    <a:pt x="2134" y="4669"/>
                    <a:pt x="2261" y="4669"/>
                  </a:cubicBezTo>
                  <a:cubicBezTo>
                    <a:pt x="2352" y="4669"/>
                    <a:pt x="2448" y="4646"/>
                    <a:pt x="2549" y="4611"/>
                  </a:cubicBezTo>
                  <a:cubicBezTo>
                    <a:pt x="2632" y="4576"/>
                    <a:pt x="2739" y="4552"/>
                    <a:pt x="2822" y="4516"/>
                  </a:cubicBezTo>
                  <a:cubicBezTo>
                    <a:pt x="3418" y="4409"/>
                    <a:pt x="3870" y="4052"/>
                    <a:pt x="4287" y="3659"/>
                  </a:cubicBezTo>
                  <a:cubicBezTo>
                    <a:pt x="4597" y="3349"/>
                    <a:pt x="4847" y="2956"/>
                    <a:pt x="4763" y="2433"/>
                  </a:cubicBezTo>
                  <a:cubicBezTo>
                    <a:pt x="4787" y="1813"/>
                    <a:pt x="4644" y="1242"/>
                    <a:pt x="4180" y="801"/>
                  </a:cubicBezTo>
                  <a:cubicBezTo>
                    <a:pt x="4168" y="790"/>
                    <a:pt x="4156" y="754"/>
                    <a:pt x="4132" y="730"/>
                  </a:cubicBezTo>
                  <a:cubicBezTo>
                    <a:pt x="4001" y="492"/>
                    <a:pt x="3799" y="337"/>
                    <a:pt x="3561" y="230"/>
                  </a:cubicBezTo>
                  <a:cubicBezTo>
                    <a:pt x="3205" y="79"/>
                    <a:pt x="2836" y="1"/>
                    <a:pt x="2463"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0"/>
            <p:cNvSpPr/>
            <p:nvPr/>
          </p:nvSpPr>
          <p:spPr>
            <a:xfrm>
              <a:off x="2537500" y="2379600"/>
              <a:ext cx="272100" cy="330700"/>
            </a:xfrm>
            <a:custGeom>
              <a:avLst/>
              <a:gdLst/>
              <a:ahLst/>
              <a:cxnLst/>
              <a:rect l="l" t="t" r="r" b="b"/>
              <a:pathLst>
                <a:path w="10884" h="13228" extrusionOk="0">
                  <a:moveTo>
                    <a:pt x="10121" y="10966"/>
                  </a:moveTo>
                  <a:cubicBezTo>
                    <a:pt x="10312" y="11299"/>
                    <a:pt x="10514" y="11656"/>
                    <a:pt x="10728" y="12013"/>
                  </a:cubicBezTo>
                  <a:cubicBezTo>
                    <a:pt x="10812" y="12144"/>
                    <a:pt x="10847" y="12263"/>
                    <a:pt x="10871" y="12418"/>
                  </a:cubicBezTo>
                  <a:cubicBezTo>
                    <a:pt x="10883" y="12621"/>
                    <a:pt x="10812" y="12787"/>
                    <a:pt x="10633" y="12895"/>
                  </a:cubicBezTo>
                  <a:cubicBezTo>
                    <a:pt x="10335" y="13049"/>
                    <a:pt x="10014" y="13204"/>
                    <a:pt x="9657" y="13216"/>
                  </a:cubicBezTo>
                  <a:cubicBezTo>
                    <a:pt x="9359" y="13228"/>
                    <a:pt x="9157" y="13097"/>
                    <a:pt x="9002" y="12895"/>
                  </a:cubicBezTo>
                  <a:cubicBezTo>
                    <a:pt x="8692" y="12442"/>
                    <a:pt x="8335" y="12025"/>
                    <a:pt x="7966" y="11597"/>
                  </a:cubicBezTo>
                  <a:lnTo>
                    <a:pt x="7502" y="11597"/>
                  </a:lnTo>
                  <a:cubicBezTo>
                    <a:pt x="5382" y="11597"/>
                    <a:pt x="3263" y="11609"/>
                    <a:pt x="1144" y="11609"/>
                  </a:cubicBezTo>
                  <a:lnTo>
                    <a:pt x="715" y="11609"/>
                  </a:lnTo>
                  <a:cubicBezTo>
                    <a:pt x="489" y="11597"/>
                    <a:pt x="358" y="11478"/>
                    <a:pt x="358" y="11251"/>
                  </a:cubicBezTo>
                  <a:cubicBezTo>
                    <a:pt x="346" y="10990"/>
                    <a:pt x="251" y="10728"/>
                    <a:pt x="251" y="10489"/>
                  </a:cubicBezTo>
                  <a:cubicBezTo>
                    <a:pt x="263" y="9775"/>
                    <a:pt x="72" y="9061"/>
                    <a:pt x="132" y="8346"/>
                  </a:cubicBezTo>
                  <a:cubicBezTo>
                    <a:pt x="156" y="8156"/>
                    <a:pt x="120" y="7977"/>
                    <a:pt x="72" y="7799"/>
                  </a:cubicBezTo>
                  <a:cubicBezTo>
                    <a:pt x="37" y="7668"/>
                    <a:pt x="13" y="7513"/>
                    <a:pt x="13" y="7370"/>
                  </a:cubicBezTo>
                  <a:cubicBezTo>
                    <a:pt x="13" y="5846"/>
                    <a:pt x="13" y="4346"/>
                    <a:pt x="1" y="2834"/>
                  </a:cubicBezTo>
                  <a:cubicBezTo>
                    <a:pt x="1" y="2631"/>
                    <a:pt x="60" y="2500"/>
                    <a:pt x="227" y="2393"/>
                  </a:cubicBezTo>
                  <a:cubicBezTo>
                    <a:pt x="310" y="2334"/>
                    <a:pt x="418" y="2262"/>
                    <a:pt x="477" y="2179"/>
                  </a:cubicBezTo>
                  <a:cubicBezTo>
                    <a:pt x="715" y="1822"/>
                    <a:pt x="1025" y="1536"/>
                    <a:pt x="1346" y="1262"/>
                  </a:cubicBezTo>
                  <a:cubicBezTo>
                    <a:pt x="1668" y="988"/>
                    <a:pt x="1942" y="643"/>
                    <a:pt x="2239" y="333"/>
                  </a:cubicBezTo>
                  <a:cubicBezTo>
                    <a:pt x="2299" y="250"/>
                    <a:pt x="2334" y="167"/>
                    <a:pt x="2382" y="60"/>
                  </a:cubicBezTo>
                  <a:cubicBezTo>
                    <a:pt x="2477" y="48"/>
                    <a:pt x="2573" y="36"/>
                    <a:pt x="2680" y="36"/>
                  </a:cubicBezTo>
                  <a:lnTo>
                    <a:pt x="9121" y="36"/>
                  </a:lnTo>
                  <a:lnTo>
                    <a:pt x="9169" y="36"/>
                  </a:lnTo>
                  <a:cubicBezTo>
                    <a:pt x="9633" y="0"/>
                    <a:pt x="9859" y="286"/>
                    <a:pt x="9835" y="667"/>
                  </a:cubicBezTo>
                  <a:cubicBezTo>
                    <a:pt x="9823" y="929"/>
                    <a:pt x="9835" y="1191"/>
                    <a:pt x="9835" y="1441"/>
                  </a:cubicBezTo>
                  <a:cubicBezTo>
                    <a:pt x="9835" y="1679"/>
                    <a:pt x="9835" y="1941"/>
                    <a:pt x="9907" y="2179"/>
                  </a:cubicBezTo>
                  <a:cubicBezTo>
                    <a:pt x="9943" y="2298"/>
                    <a:pt x="9943" y="2429"/>
                    <a:pt x="9943" y="2560"/>
                  </a:cubicBezTo>
                  <a:lnTo>
                    <a:pt x="9943" y="3429"/>
                  </a:lnTo>
                  <a:cubicBezTo>
                    <a:pt x="9943" y="3679"/>
                    <a:pt x="9954" y="3941"/>
                    <a:pt x="10002" y="4203"/>
                  </a:cubicBezTo>
                  <a:cubicBezTo>
                    <a:pt x="10050" y="4393"/>
                    <a:pt x="10050" y="4596"/>
                    <a:pt x="10050" y="4798"/>
                  </a:cubicBezTo>
                  <a:cubicBezTo>
                    <a:pt x="10062" y="5691"/>
                    <a:pt x="10062" y="6584"/>
                    <a:pt x="10073" y="7477"/>
                  </a:cubicBezTo>
                  <a:cubicBezTo>
                    <a:pt x="10073" y="7715"/>
                    <a:pt x="10121" y="7965"/>
                    <a:pt x="10157" y="8203"/>
                  </a:cubicBezTo>
                  <a:cubicBezTo>
                    <a:pt x="10169" y="8334"/>
                    <a:pt x="10193" y="8453"/>
                    <a:pt x="10193" y="8584"/>
                  </a:cubicBezTo>
                  <a:lnTo>
                    <a:pt x="10193" y="10489"/>
                  </a:lnTo>
                  <a:cubicBezTo>
                    <a:pt x="10181" y="10609"/>
                    <a:pt x="10157" y="10775"/>
                    <a:pt x="10121" y="10966"/>
                  </a:cubicBezTo>
                  <a:close/>
                  <a:moveTo>
                    <a:pt x="2846" y="583"/>
                  </a:moveTo>
                  <a:lnTo>
                    <a:pt x="2846" y="1441"/>
                  </a:lnTo>
                  <a:cubicBezTo>
                    <a:pt x="2846" y="1607"/>
                    <a:pt x="2858" y="1774"/>
                    <a:pt x="2811" y="1917"/>
                  </a:cubicBezTo>
                  <a:cubicBezTo>
                    <a:pt x="2739" y="2131"/>
                    <a:pt x="2751" y="2346"/>
                    <a:pt x="2751" y="2560"/>
                  </a:cubicBezTo>
                  <a:cubicBezTo>
                    <a:pt x="2751" y="2667"/>
                    <a:pt x="2751" y="2774"/>
                    <a:pt x="2739" y="2858"/>
                  </a:cubicBezTo>
                  <a:cubicBezTo>
                    <a:pt x="2704" y="3036"/>
                    <a:pt x="2608" y="3155"/>
                    <a:pt x="2430" y="3167"/>
                  </a:cubicBezTo>
                  <a:cubicBezTo>
                    <a:pt x="2239" y="3191"/>
                    <a:pt x="2013" y="3215"/>
                    <a:pt x="1834" y="3155"/>
                  </a:cubicBezTo>
                  <a:cubicBezTo>
                    <a:pt x="1477" y="3036"/>
                    <a:pt x="1084" y="3143"/>
                    <a:pt x="727" y="2977"/>
                  </a:cubicBezTo>
                  <a:cubicBezTo>
                    <a:pt x="656" y="3143"/>
                    <a:pt x="691" y="3286"/>
                    <a:pt x="691" y="3429"/>
                  </a:cubicBezTo>
                  <a:lnTo>
                    <a:pt x="691" y="6882"/>
                  </a:lnTo>
                  <a:cubicBezTo>
                    <a:pt x="691" y="7180"/>
                    <a:pt x="668" y="7489"/>
                    <a:pt x="763" y="7775"/>
                  </a:cubicBezTo>
                  <a:cubicBezTo>
                    <a:pt x="787" y="7870"/>
                    <a:pt x="787" y="7989"/>
                    <a:pt x="787" y="8108"/>
                  </a:cubicBezTo>
                  <a:lnTo>
                    <a:pt x="787" y="8882"/>
                  </a:lnTo>
                  <a:cubicBezTo>
                    <a:pt x="787" y="9001"/>
                    <a:pt x="787" y="9120"/>
                    <a:pt x="822" y="9227"/>
                  </a:cubicBezTo>
                  <a:cubicBezTo>
                    <a:pt x="906" y="9513"/>
                    <a:pt x="906" y="9799"/>
                    <a:pt x="906" y="10073"/>
                  </a:cubicBezTo>
                  <a:cubicBezTo>
                    <a:pt x="906" y="10358"/>
                    <a:pt x="953" y="10609"/>
                    <a:pt x="1072" y="10870"/>
                  </a:cubicBezTo>
                  <a:cubicBezTo>
                    <a:pt x="1430" y="10930"/>
                    <a:pt x="6823" y="10942"/>
                    <a:pt x="7454" y="10894"/>
                  </a:cubicBezTo>
                  <a:cubicBezTo>
                    <a:pt x="7573" y="10668"/>
                    <a:pt x="7716" y="10466"/>
                    <a:pt x="7847" y="10228"/>
                  </a:cubicBezTo>
                  <a:cubicBezTo>
                    <a:pt x="7799" y="10180"/>
                    <a:pt x="7740" y="10120"/>
                    <a:pt x="7668" y="10097"/>
                  </a:cubicBezTo>
                  <a:cubicBezTo>
                    <a:pt x="7621" y="10073"/>
                    <a:pt x="7549" y="10073"/>
                    <a:pt x="7502" y="10097"/>
                  </a:cubicBezTo>
                  <a:cubicBezTo>
                    <a:pt x="7276" y="10108"/>
                    <a:pt x="7121" y="10013"/>
                    <a:pt x="6966" y="9858"/>
                  </a:cubicBezTo>
                  <a:cubicBezTo>
                    <a:pt x="6883" y="9751"/>
                    <a:pt x="6775" y="9644"/>
                    <a:pt x="6668" y="9525"/>
                  </a:cubicBezTo>
                  <a:cubicBezTo>
                    <a:pt x="6549" y="9561"/>
                    <a:pt x="6430" y="9573"/>
                    <a:pt x="6323" y="9596"/>
                  </a:cubicBezTo>
                  <a:cubicBezTo>
                    <a:pt x="5835" y="9799"/>
                    <a:pt x="5371" y="9763"/>
                    <a:pt x="4894" y="9537"/>
                  </a:cubicBezTo>
                  <a:cubicBezTo>
                    <a:pt x="4799" y="9501"/>
                    <a:pt x="4692" y="9454"/>
                    <a:pt x="4585" y="9394"/>
                  </a:cubicBezTo>
                  <a:cubicBezTo>
                    <a:pt x="4335" y="9275"/>
                    <a:pt x="4085" y="9204"/>
                    <a:pt x="3799" y="9215"/>
                  </a:cubicBezTo>
                  <a:cubicBezTo>
                    <a:pt x="3323" y="9227"/>
                    <a:pt x="2846" y="9215"/>
                    <a:pt x="2370" y="9204"/>
                  </a:cubicBezTo>
                  <a:cubicBezTo>
                    <a:pt x="2263" y="9204"/>
                    <a:pt x="2144" y="9168"/>
                    <a:pt x="2037" y="9120"/>
                  </a:cubicBezTo>
                  <a:cubicBezTo>
                    <a:pt x="2001" y="9108"/>
                    <a:pt x="1953" y="9037"/>
                    <a:pt x="1953" y="8989"/>
                  </a:cubicBezTo>
                  <a:cubicBezTo>
                    <a:pt x="1953" y="8942"/>
                    <a:pt x="2001" y="8870"/>
                    <a:pt x="2037" y="8858"/>
                  </a:cubicBezTo>
                  <a:cubicBezTo>
                    <a:pt x="2180" y="8811"/>
                    <a:pt x="2323" y="8787"/>
                    <a:pt x="2453" y="8763"/>
                  </a:cubicBezTo>
                  <a:cubicBezTo>
                    <a:pt x="2787" y="8751"/>
                    <a:pt x="3132" y="8751"/>
                    <a:pt x="3454" y="8751"/>
                  </a:cubicBezTo>
                  <a:cubicBezTo>
                    <a:pt x="3513" y="8751"/>
                    <a:pt x="3608" y="8763"/>
                    <a:pt x="3632" y="8668"/>
                  </a:cubicBezTo>
                  <a:cubicBezTo>
                    <a:pt x="3573" y="8442"/>
                    <a:pt x="3370" y="8323"/>
                    <a:pt x="3263" y="8144"/>
                  </a:cubicBezTo>
                  <a:cubicBezTo>
                    <a:pt x="3156" y="7965"/>
                    <a:pt x="3096" y="7751"/>
                    <a:pt x="3013" y="7549"/>
                  </a:cubicBezTo>
                  <a:cubicBezTo>
                    <a:pt x="2596" y="7489"/>
                    <a:pt x="2144" y="7572"/>
                    <a:pt x="1739" y="7441"/>
                  </a:cubicBezTo>
                  <a:cubicBezTo>
                    <a:pt x="1703" y="7310"/>
                    <a:pt x="1775" y="7215"/>
                    <a:pt x="1882" y="7203"/>
                  </a:cubicBezTo>
                  <a:cubicBezTo>
                    <a:pt x="2072" y="7180"/>
                    <a:pt x="2275" y="7156"/>
                    <a:pt x="2477" y="7144"/>
                  </a:cubicBezTo>
                  <a:cubicBezTo>
                    <a:pt x="2620" y="7132"/>
                    <a:pt x="2787" y="7180"/>
                    <a:pt x="2954" y="7072"/>
                  </a:cubicBezTo>
                  <a:cubicBezTo>
                    <a:pt x="2977" y="6763"/>
                    <a:pt x="2989" y="6429"/>
                    <a:pt x="3025" y="6072"/>
                  </a:cubicBezTo>
                  <a:cubicBezTo>
                    <a:pt x="2930" y="6060"/>
                    <a:pt x="2858" y="6048"/>
                    <a:pt x="2775" y="6048"/>
                  </a:cubicBezTo>
                  <a:lnTo>
                    <a:pt x="1906" y="6048"/>
                  </a:lnTo>
                  <a:cubicBezTo>
                    <a:pt x="1775" y="6048"/>
                    <a:pt x="1656" y="6025"/>
                    <a:pt x="1537" y="5941"/>
                  </a:cubicBezTo>
                  <a:cubicBezTo>
                    <a:pt x="1430" y="5846"/>
                    <a:pt x="1418" y="5691"/>
                    <a:pt x="1537" y="5608"/>
                  </a:cubicBezTo>
                  <a:cubicBezTo>
                    <a:pt x="1596" y="5572"/>
                    <a:pt x="1668" y="5536"/>
                    <a:pt x="1727" y="5536"/>
                  </a:cubicBezTo>
                  <a:cubicBezTo>
                    <a:pt x="1834" y="5525"/>
                    <a:pt x="1942" y="5536"/>
                    <a:pt x="2025" y="5536"/>
                  </a:cubicBezTo>
                  <a:lnTo>
                    <a:pt x="3287" y="5536"/>
                  </a:lnTo>
                  <a:cubicBezTo>
                    <a:pt x="3335" y="5453"/>
                    <a:pt x="3406" y="5394"/>
                    <a:pt x="3430" y="5310"/>
                  </a:cubicBezTo>
                  <a:cubicBezTo>
                    <a:pt x="3454" y="5120"/>
                    <a:pt x="3561" y="5001"/>
                    <a:pt x="3692" y="4882"/>
                  </a:cubicBezTo>
                  <a:cubicBezTo>
                    <a:pt x="3799" y="4774"/>
                    <a:pt x="3918" y="4703"/>
                    <a:pt x="4025" y="4596"/>
                  </a:cubicBezTo>
                  <a:cubicBezTo>
                    <a:pt x="4085" y="4536"/>
                    <a:pt x="4168" y="4501"/>
                    <a:pt x="4120" y="4358"/>
                  </a:cubicBezTo>
                  <a:cubicBezTo>
                    <a:pt x="4037" y="4358"/>
                    <a:pt x="3942" y="4346"/>
                    <a:pt x="3847" y="4346"/>
                  </a:cubicBezTo>
                  <a:cubicBezTo>
                    <a:pt x="3251" y="4346"/>
                    <a:pt x="2668" y="4358"/>
                    <a:pt x="2072" y="4358"/>
                  </a:cubicBezTo>
                  <a:cubicBezTo>
                    <a:pt x="1918" y="4358"/>
                    <a:pt x="1787" y="4358"/>
                    <a:pt x="1644" y="4334"/>
                  </a:cubicBezTo>
                  <a:cubicBezTo>
                    <a:pt x="1525" y="4322"/>
                    <a:pt x="1418" y="4262"/>
                    <a:pt x="1406" y="4120"/>
                  </a:cubicBezTo>
                  <a:cubicBezTo>
                    <a:pt x="1596" y="3917"/>
                    <a:pt x="1596" y="3917"/>
                    <a:pt x="1834" y="3905"/>
                  </a:cubicBezTo>
                  <a:lnTo>
                    <a:pt x="2787" y="3905"/>
                  </a:lnTo>
                  <a:cubicBezTo>
                    <a:pt x="3918" y="3881"/>
                    <a:pt x="5061" y="3977"/>
                    <a:pt x="6192" y="3810"/>
                  </a:cubicBezTo>
                  <a:cubicBezTo>
                    <a:pt x="6656" y="3739"/>
                    <a:pt x="7145" y="3810"/>
                    <a:pt x="7621" y="3810"/>
                  </a:cubicBezTo>
                  <a:cubicBezTo>
                    <a:pt x="7680" y="3810"/>
                    <a:pt x="7740" y="3810"/>
                    <a:pt x="7787" y="3846"/>
                  </a:cubicBezTo>
                  <a:cubicBezTo>
                    <a:pt x="7847" y="3870"/>
                    <a:pt x="7907" y="3941"/>
                    <a:pt x="7907" y="3989"/>
                  </a:cubicBezTo>
                  <a:cubicBezTo>
                    <a:pt x="7907" y="4048"/>
                    <a:pt x="7859" y="4120"/>
                    <a:pt x="7811" y="4167"/>
                  </a:cubicBezTo>
                  <a:cubicBezTo>
                    <a:pt x="7740" y="4215"/>
                    <a:pt x="7633" y="4239"/>
                    <a:pt x="7561" y="4274"/>
                  </a:cubicBezTo>
                  <a:cubicBezTo>
                    <a:pt x="7752" y="4501"/>
                    <a:pt x="7930" y="4739"/>
                    <a:pt x="8121" y="4929"/>
                  </a:cubicBezTo>
                  <a:cubicBezTo>
                    <a:pt x="8609" y="5405"/>
                    <a:pt x="8800" y="6001"/>
                    <a:pt x="8800" y="6656"/>
                  </a:cubicBezTo>
                  <a:lnTo>
                    <a:pt x="8800" y="7001"/>
                  </a:lnTo>
                  <a:cubicBezTo>
                    <a:pt x="8800" y="7739"/>
                    <a:pt x="8835" y="7537"/>
                    <a:pt x="8442" y="8156"/>
                  </a:cubicBezTo>
                  <a:cubicBezTo>
                    <a:pt x="8371" y="8275"/>
                    <a:pt x="8288" y="8394"/>
                    <a:pt x="8216" y="8501"/>
                  </a:cubicBezTo>
                  <a:cubicBezTo>
                    <a:pt x="8407" y="8823"/>
                    <a:pt x="8514" y="9144"/>
                    <a:pt x="8419" y="9513"/>
                  </a:cubicBezTo>
                  <a:cubicBezTo>
                    <a:pt x="8407" y="9573"/>
                    <a:pt x="8454" y="9656"/>
                    <a:pt x="8478" y="9763"/>
                  </a:cubicBezTo>
                  <a:cubicBezTo>
                    <a:pt x="8633" y="9704"/>
                    <a:pt x="8752" y="9656"/>
                    <a:pt x="8871" y="9620"/>
                  </a:cubicBezTo>
                  <a:cubicBezTo>
                    <a:pt x="9002" y="9573"/>
                    <a:pt x="9121" y="9585"/>
                    <a:pt x="9228" y="9692"/>
                  </a:cubicBezTo>
                  <a:lnTo>
                    <a:pt x="9454" y="9918"/>
                  </a:lnTo>
                  <a:cubicBezTo>
                    <a:pt x="9478" y="9882"/>
                    <a:pt x="9490" y="9882"/>
                    <a:pt x="9490" y="9870"/>
                  </a:cubicBezTo>
                  <a:cubicBezTo>
                    <a:pt x="9514" y="9263"/>
                    <a:pt x="9573" y="8632"/>
                    <a:pt x="9454" y="8025"/>
                  </a:cubicBezTo>
                  <a:cubicBezTo>
                    <a:pt x="9419" y="7870"/>
                    <a:pt x="9407" y="7715"/>
                    <a:pt x="9407" y="7549"/>
                  </a:cubicBezTo>
                  <a:cubicBezTo>
                    <a:pt x="9407" y="6620"/>
                    <a:pt x="9419" y="5703"/>
                    <a:pt x="9419" y="4774"/>
                  </a:cubicBezTo>
                  <a:cubicBezTo>
                    <a:pt x="9419" y="4596"/>
                    <a:pt x="9419" y="4441"/>
                    <a:pt x="9395" y="4262"/>
                  </a:cubicBezTo>
                  <a:cubicBezTo>
                    <a:pt x="9311" y="3917"/>
                    <a:pt x="9311" y="3572"/>
                    <a:pt x="9311" y="3227"/>
                  </a:cubicBezTo>
                  <a:cubicBezTo>
                    <a:pt x="9311" y="2905"/>
                    <a:pt x="9359" y="2560"/>
                    <a:pt x="9288" y="2238"/>
                  </a:cubicBezTo>
                  <a:cubicBezTo>
                    <a:pt x="9216" y="1822"/>
                    <a:pt x="9216" y="1405"/>
                    <a:pt x="9192" y="988"/>
                  </a:cubicBezTo>
                  <a:cubicBezTo>
                    <a:pt x="9192" y="845"/>
                    <a:pt x="9181" y="703"/>
                    <a:pt x="9181" y="548"/>
                  </a:cubicBezTo>
                  <a:cubicBezTo>
                    <a:pt x="9109" y="536"/>
                    <a:pt x="9050" y="524"/>
                    <a:pt x="8990" y="524"/>
                  </a:cubicBezTo>
                  <a:cubicBezTo>
                    <a:pt x="6966" y="583"/>
                    <a:pt x="4930" y="583"/>
                    <a:pt x="2846" y="583"/>
                  </a:cubicBezTo>
                  <a:close/>
                  <a:moveTo>
                    <a:pt x="8204" y="6918"/>
                  </a:moveTo>
                  <a:cubicBezTo>
                    <a:pt x="8228" y="6298"/>
                    <a:pt x="8085" y="5727"/>
                    <a:pt x="7621" y="5286"/>
                  </a:cubicBezTo>
                  <a:cubicBezTo>
                    <a:pt x="7609" y="5275"/>
                    <a:pt x="7597" y="5239"/>
                    <a:pt x="7573" y="5215"/>
                  </a:cubicBezTo>
                  <a:cubicBezTo>
                    <a:pt x="7442" y="4977"/>
                    <a:pt x="7240" y="4822"/>
                    <a:pt x="7002" y="4715"/>
                  </a:cubicBezTo>
                  <a:cubicBezTo>
                    <a:pt x="6525" y="4513"/>
                    <a:pt x="6025" y="4441"/>
                    <a:pt x="5525" y="4513"/>
                  </a:cubicBezTo>
                  <a:cubicBezTo>
                    <a:pt x="5049" y="4584"/>
                    <a:pt x="4620" y="4774"/>
                    <a:pt x="4216" y="5013"/>
                  </a:cubicBezTo>
                  <a:cubicBezTo>
                    <a:pt x="4001" y="5132"/>
                    <a:pt x="3823" y="5251"/>
                    <a:pt x="3799" y="5525"/>
                  </a:cubicBezTo>
                  <a:cubicBezTo>
                    <a:pt x="3787" y="5608"/>
                    <a:pt x="3727" y="5703"/>
                    <a:pt x="3680" y="5786"/>
                  </a:cubicBezTo>
                  <a:cubicBezTo>
                    <a:pt x="3525" y="6060"/>
                    <a:pt x="3442" y="6346"/>
                    <a:pt x="3549" y="6656"/>
                  </a:cubicBezTo>
                  <a:cubicBezTo>
                    <a:pt x="3561" y="6703"/>
                    <a:pt x="3561" y="6739"/>
                    <a:pt x="3561" y="6787"/>
                  </a:cubicBezTo>
                  <a:cubicBezTo>
                    <a:pt x="3608" y="7060"/>
                    <a:pt x="3680" y="7322"/>
                    <a:pt x="3704" y="7584"/>
                  </a:cubicBezTo>
                  <a:cubicBezTo>
                    <a:pt x="3739" y="7906"/>
                    <a:pt x="3989" y="8084"/>
                    <a:pt x="4168" y="8299"/>
                  </a:cubicBezTo>
                  <a:cubicBezTo>
                    <a:pt x="4406" y="8632"/>
                    <a:pt x="4716" y="8882"/>
                    <a:pt x="5156" y="8930"/>
                  </a:cubicBezTo>
                  <a:cubicBezTo>
                    <a:pt x="5228" y="8942"/>
                    <a:pt x="5299" y="8954"/>
                    <a:pt x="5347" y="9001"/>
                  </a:cubicBezTo>
                  <a:cubicBezTo>
                    <a:pt x="5537" y="9192"/>
                    <a:pt x="5752" y="9180"/>
                    <a:pt x="5990" y="9096"/>
                  </a:cubicBezTo>
                  <a:cubicBezTo>
                    <a:pt x="6073" y="9061"/>
                    <a:pt x="6180" y="9037"/>
                    <a:pt x="6263" y="9001"/>
                  </a:cubicBezTo>
                  <a:cubicBezTo>
                    <a:pt x="6859" y="8894"/>
                    <a:pt x="7311" y="8537"/>
                    <a:pt x="7728" y="8144"/>
                  </a:cubicBezTo>
                  <a:cubicBezTo>
                    <a:pt x="8038" y="7834"/>
                    <a:pt x="8288" y="7441"/>
                    <a:pt x="8204" y="6918"/>
                  </a:cubicBezTo>
                  <a:close/>
                  <a:moveTo>
                    <a:pt x="10288" y="12418"/>
                  </a:moveTo>
                  <a:cubicBezTo>
                    <a:pt x="10050" y="11656"/>
                    <a:pt x="9573" y="11085"/>
                    <a:pt x="9181" y="10466"/>
                  </a:cubicBezTo>
                  <a:cubicBezTo>
                    <a:pt x="9157" y="10406"/>
                    <a:pt x="9097" y="10347"/>
                    <a:pt x="9050" y="10299"/>
                  </a:cubicBezTo>
                  <a:cubicBezTo>
                    <a:pt x="9002" y="10251"/>
                    <a:pt x="8966" y="10239"/>
                    <a:pt x="8919" y="10204"/>
                  </a:cubicBezTo>
                  <a:cubicBezTo>
                    <a:pt x="8633" y="10251"/>
                    <a:pt x="8454" y="10466"/>
                    <a:pt x="8228" y="10585"/>
                  </a:cubicBezTo>
                  <a:cubicBezTo>
                    <a:pt x="8192" y="10609"/>
                    <a:pt x="8145" y="10716"/>
                    <a:pt x="8157" y="10775"/>
                  </a:cubicBezTo>
                  <a:cubicBezTo>
                    <a:pt x="8168" y="10859"/>
                    <a:pt x="8216" y="10966"/>
                    <a:pt x="8276" y="11037"/>
                  </a:cubicBezTo>
                  <a:cubicBezTo>
                    <a:pt x="8395" y="11216"/>
                    <a:pt x="8526" y="11382"/>
                    <a:pt x="8669" y="11549"/>
                  </a:cubicBezTo>
                  <a:cubicBezTo>
                    <a:pt x="8919" y="11871"/>
                    <a:pt x="9181" y="12204"/>
                    <a:pt x="9454" y="12514"/>
                  </a:cubicBezTo>
                  <a:cubicBezTo>
                    <a:pt x="9514" y="12585"/>
                    <a:pt x="9621" y="12621"/>
                    <a:pt x="9704" y="12680"/>
                  </a:cubicBezTo>
                  <a:cubicBezTo>
                    <a:pt x="9895" y="12597"/>
                    <a:pt x="10073" y="12502"/>
                    <a:pt x="10288" y="12418"/>
                  </a:cubicBezTo>
                  <a:close/>
                  <a:moveTo>
                    <a:pt x="1108" y="2393"/>
                  </a:moveTo>
                  <a:cubicBezTo>
                    <a:pt x="1287" y="2500"/>
                    <a:pt x="1453" y="2453"/>
                    <a:pt x="1620" y="2477"/>
                  </a:cubicBezTo>
                  <a:cubicBezTo>
                    <a:pt x="1787" y="2488"/>
                    <a:pt x="1942" y="2631"/>
                    <a:pt x="2144" y="2512"/>
                  </a:cubicBezTo>
                  <a:cubicBezTo>
                    <a:pt x="2156" y="2238"/>
                    <a:pt x="2203" y="1941"/>
                    <a:pt x="2275" y="1655"/>
                  </a:cubicBezTo>
                  <a:cubicBezTo>
                    <a:pt x="2323" y="1500"/>
                    <a:pt x="2323" y="1322"/>
                    <a:pt x="2275" y="1143"/>
                  </a:cubicBezTo>
                  <a:cubicBezTo>
                    <a:pt x="2084" y="1262"/>
                    <a:pt x="1406" y="1953"/>
                    <a:pt x="1156" y="2238"/>
                  </a:cubicBezTo>
                  <a:cubicBezTo>
                    <a:pt x="1132" y="2274"/>
                    <a:pt x="1120" y="2334"/>
                    <a:pt x="1108" y="2393"/>
                  </a:cubicBezTo>
                  <a:close/>
                  <a:moveTo>
                    <a:pt x="7978" y="9275"/>
                  </a:moveTo>
                  <a:cubicBezTo>
                    <a:pt x="7966" y="9120"/>
                    <a:pt x="7930" y="9001"/>
                    <a:pt x="7752" y="8942"/>
                  </a:cubicBezTo>
                  <a:cubicBezTo>
                    <a:pt x="7597" y="9061"/>
                    <a:pt x="7418" y="9204"/>
                    <a:pt x="7240" y="9323"/>
                  </a:cubicBezTo>
                  <a:cubicBezTo>
                    <a:pt x="7276" y="9477"/>
                    <a:pt x="7371" y="9573"/>
                    <a:pt x="7514" y="9573"/>
                  </a:cubicBezTo>
                  <a:cubicBezTo>
                    <a:pt x="7728" y="9585"/>
                    <a:pt x="7847" y="9406"/>
                    <a:pt x="7978" y="92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0"/>
            <p:cNvSpPr/>
            <p:nvPr/>
          </p:nvSpPr>
          <p:spPr>
            <a:xfrm>
              <a:off x="2623825" y="2430500"/>
              <a:ext cx="109575" cy="16075"/>
            </a:xfrm>
            <a:custGeom>
              <a:avLst/>
              <a:gdLst/>
              <a:ahLst/>
              <a:cxnLst/>
              <a:rect l="l" t="t" r="r" b="b"/>
              <a:pathLst>
                <a:path w="4383" h="643" extrusionOk="0">
                  <a:moveTo>
                    <a:pt x="3787" y="464"/>
                  </a:moveTo>
                  <a:lnTo>
                    <a:pt x="1846" y="464"/>
                  </a:lnTo>
                  <a:cubicBezTo>
                    <a:pt x="1644" y="464"/>
                    <a:pt x="1429" y="500"/>
                    <a:pt x="1203" y="560"/>
                  </a:cubicBezTo>
                  <a:cubicBezTo>
                    <a:pt x="894" y="643"/>
                    <a:pt x="548" y="595"/>
                    <a:pt x="227" y="572"/>
                  </a:cubicBezTo>
                  <a:cubicBezTo>
                    <a:pt x="179" y="572"/>
                    <a:pt x="132" y="560"/>
                    <a:pt x="108" y="524"/>
                  </a:cubicBezTo>
                  <a:cubicBezTo>
                    <a:pt x="60" y="476"/>
                    <a:pt x="1" y="417"/>
                    <a:pt x="1" y="357"/>
                  </a:cubicBezTo>
                  <a:cubicBezTo>
                    <a:pt x="1" y="298"/>
                    <a:pt x="72" y="226"/>
                    <a:pt x="120" y="214"/>
                  </a:cubicBezTo>
                  <a:cubicBezTo>
                    <a:pt x="227" y="179"/>
                    <a:pt x="346" y="167"/>
                    <a:pt x="465" y="167"/>
                  </a:cubicBezTo>
                  <a:cubicBezTo>
                    <a:pt x="739" y="155"/>
                    <a:pt x="1025" y="179"/>
                    <a:pt x="1310" y="48"/>
                  </a:cubicBezTo>
                  <a:cubicBezTo>
                    <a:pt x="1406" y="0"/>
                    <a:pt x="1501" y="36"/>
                    <a:pt x="1608" y="36"/>
                  </a:cubicBezTo>
                  <a:cubicBezTo>
                    <a:pt x="2310" y="36"/>
                    <a:pt x="3013" y="36"/>
                    <a:pt x="3727" y="12"/>
                  </a:cubicBezTo>
                  <a:cubicBezTo>
                    <a:pt x="3870" y="12"/>
                    <a:pt x="4001" y="12"/>
                    <a:pt x="4156" y="36"/>
                  </a:cubicBezTo>
                  <a:cubicBezTo>
                    <a:pt x="4287" y="48"/>
                    <a:pt x="4382" y="143"/>
                    <a:pt x="4382" y="262"/>
                  </a:cubicBezTo>
                  <a:cubicBezTo>
                    <a:pt x="4382" y="357"/>
                    <a:pt x="4299" y="476"/>
                    <a:pt x="4168" y="500"/>
                  </a:cubicBezTo>
                  <a:cubicBezTo>
                    <a:pt x="4037" y="512"/>
                    <a:pt x="3918" y="512"/>
                    <a:pt x="3787" y="5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0"/>
            <p:cNvSpPr/>
            <p:nvPr/>
          </p:nvSpPr>
          <p:spPr>
            <a:xfrm>
              <a:off x="2645550" y="2505800"/>
              <a:ext cx="71475" cy="75625"/>
            </a:xfrm>
            <a:custGeom>
              <a:avLst/>
              <a:gdLst/>
              <a:ahLst/>
              <a:cxnLst/>
              <a:rect l="l" t="t" r="r" b="b"/>
              <a:pathLst>
                <a:path w="2859" h="3025" extrusionOk="0">
                  <a:moveTo>
                    <a:pt x="1906" y="2191"/>
                  </a:moveTo>
                  <a:cubicBezTo>
                    <a:pt x="1346" y="2108"/>
                    <a:pt x="1025" y="2132"/>
                    <a:pt x="739" y="2215"/>
                  </a:cubicBezTo>
                  <a:cubicBezTo>
                    <a:pt x="656" y="2322"/>
                    <a:pt x="691" y="2465"/>
                    <a:pt x="668" y="2584"/>
                  </a:cubicBezTo>
                  <a:cubicBezTo>
                    <a:pt x="632" y="2810"/>
                    <a:pt x="537" y="2965"/>
                    <a:pt x="382" y="2977"/>
                  </a:cubicBezTo>
                  <a:cubicBezTo>
                    <a:pt x="239" y="2989"/>
                    <a:pt x="84" y="2822"/>
                    <a:pt x="36" y="2584"/>
                  </a:cubicBezTo>
                  <a:cubicBezTo>
                    <a:pt x="25" y="2513"/>
                    <a:pt x="1" y="2441"/>
                    <a:pt x="25" y="2382"/>
                  </a:cubicBezTo>
                  <a:cubicBezTo>
                    <a:pt x="179" y="1953"/>
                    <a:pt x="215" y="1489"/>
                    <a:pt x="429" y="1072"/>
                  </a:cubicBezTo>
                  <a:cubicBezTo>
                    <a:pt x="537" y="858"/>
                    <a:pt x="632" y="667"/>
                    <a:pt x="739" y="465"/>
                  </a:cubicBezTo>
                  <a:cubicBezTo>
                    <a:pt x="906" y="131"/>
                    <a:pt x="1263" y="0"/>
                    <a:pt x="1560" y="179"/>
                  </a:cubicBezTo>
                  <a:cubicBezTo>
                    <a:pt x="1882" y="381"/>
                    <a:pt x="2168" y="655"/>
                    <a:pt x="2227" y="1084"/>
                  </a:cubicBezTo>
                  <a:cubicBezTo>
                    <a:pt x="2227" y="1131"/>
                    <a:pt x="2227" y="1179"/>
                    <a:pt x="2263" y="1203"/>
                  </a:cubicBezTo>
                  <a:cubicBezTo>
                    <a:pt x="2394" y="1548"/>
                    <a:pt x="2537" y="1893"/>
                    <a:pt x="2692" y="2227"/>
                  </a:cubicBezTo>
                  <a:cubicBezTo>
                    <a:pt x="2715" y="2310"/>
                    <a:pt x="2763" y="2382"/>
                    <a:pt x="2799" y="2465"/>
                  </a:cubicBezTo>
                  <a:cubicBezTo>
                    <a:pt x="2858" y="2608"/>
                    <a:pt x="2823" y="2727"/>
                    <a:pt x="2751" y="2846"/>
                  </a:cubicBezTo>
                  <a:cubicBezTo>
                    <a:pt x="2644" y="3001"/>
                    <a:pt x="2418" y="3024"/>
                    <a:pt x="2299" y="2870"/>
                  </a:cubicBezTo>
                  <a:cubicBezTo>
                    <a:pt x="2215" y="2751"/>
                    <a:pt x="2144" y="2608"/>
                    <a:pt x="2061" y="2465"/>
                  </a:cubicBezTo>
                  <a:cubicBezTo>
                    <a:pt x="2001" y="2370"/>
                    <a:pt x="1941" y="2274"/>
                    <a:pt x="1906" y="2191"/>
                  </a:cubicBezTo>
                  <a:close/>
                  <a:moveTo>
                    <a:pt x="1251" y="822"/>
                  </a:moveTo>
                  <a:cubicBezTo>
                    <a:pt x="1132" y="1072"/>
                    <a:pt x="1060" y="1298"/>
                    <a:pt x="1037" y="1548"/>
                  </a:cubicBezTo>
                  <a:cubicBezTo>
                    <a:pt x="1251" y="1572"/>
                    <a:pt x="1441" y="1608"/>
                    <a:pt x="1632" y="1512"/>
                  </a:cubicBezTo>
                  <a:cubicBezTo>
                    <a:pt x="1584" y="1239"/>
                    <a:pt x="1632" y="953"/>
                    <a:pt x="1251"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p:cNvSpPr/>
          <p:nvPr/>
        </p:nvSpPr>
        <p:spPr>
          <a:xfrm>
            <a:off x="869764" y="381752"/>
            <a:ext cx="6101404" cy="307777"/>
          </a:xfrm>
          <a:prstGeom prst="rect">
            <a:avLst/>
          </a:prstGeom>
        </p:spPr>
        <p:txBody>
          <a:bodyPr wrap="square">
            <a:spAutoFit/>
          </a:bodyPr>
          <a:lstStyle/>
          <a:p>
            <a:r>
              <a:rPr lang="en-US" dirty="0" err="1">
                <a:solidFill>
                  <a:schemeClr val="accent6">
                    <a:lumMod val="75000"/>
                  </a:schemeClr>
                </a:solidFill>
              </a:rPr>
              <a:t>Chúng</a:t>
            </a:r>
            <a:r>
              <a:rPr lang="en-US" dirty="0">
                <a:solidFill>
                  <a:schemeClr val="accent6">
                    <a:lumMod val="75000"/>
                  </a:schemeClr>
                </a:solidFill>
              </a:rPr>
              <a:t> </a:t>
            </a:r>
            <a:r>
              <a:rPr lang="en-US" dirty="0" err="1">
                <a:solidFill>
                  <a:schemeClr val="accent6">
                    <a:lumMod val="75000"/>
                  </a:schemeClr>
                </a:solidFill>
              </a:rPr>
              <a:t>mình</a:t>
            </a:r>
            <a:r>
              <a:rPr lang="en-US" dirty="0">
                <a:solidFill>
                  <a:schemeClr val="accent6">
                    <a:lumMod val="75000"/>
                  </a:schemeClr>
                </a:solidFill>
              </a:rPr>
              <a:t> </a:t>
            </a:r>
            <a:r>
              <a:rPr lang="en-US" dirty="0" err="1">
                <a:solidFill>
                  <a:schemeClr val="accent6">
                    <a:lumMod val="75000"/>
                  </a:schemeClr>
                </a:solidFill>
              </a:rPr>
              <a:t>cùng</a:t>
            </a:r>
            <a:r>
              <a:rPr lang="en-US" dirty="0">
                <a:solidFill>
                  <a:schemeClr val="accent6">
                    <a:lumMod val="75000"/>
                  </a:schemeClr>
                </a:solidFill>
              </a:rPr>
              <a:t> </a:t>
            </a:r>
            <a:r>
              <a:rPr lang="en-US" dirty="0" err="1">
                <a:solidFill>
                  <a:schemeClr val="accent6">
                    <a:lumMod val="75000"/>
                  </a:schemeClr>
                </a:solidFill>
              </a:rPr>
              <a:t>nghe</a:t>
            </a:r>
            <a:r>
              <a:rPr lang="en-US" dirty="0">
                <a:solidFill>
                  <a:schemeClr val="accent6">
                    <a:lumMod val="75000"/>
                  </a:schemeClr>
                </a:solidFill>
              </a:rPr>
              <a:t> </a:t>
            </a:r>
            <a:r>
              <a:rPr lang="en-US" dirty="0" err="1">
                <a:solidFill>
                  <a:schemeClr val="accent6">
                    <a:lumMod val="75000"/>
                  </a:schemeClr>
                </a:solidFill>
              </a:rPr>
              <a:t>cô</a:t>
            </a:r>
            <a:r>
              <a:rPr lang="en-US" dirty="0">
                <a:solidFill>
                  <a:schemeClr val="accent6">
                    <a:lumMod val="75000"/>
                  </a:schemeClr>
                </a:solidFill>
              </a:rPr>
              <a:t> </a:t>
            </a:r>
            <a:r>
              <a:rPr lang="en-US" dirty="0" err="1">
                <a:solidFill>
                  <a:schemeClr val="accent6">
                    <a:lumMod val="75000"/>
                  </a:schemeClr>
                </a:solidFill>
              </a:rPr>
              <a:t>kể</a:t>
            </a:r>
            <a:r>
              <a:rPr lang="en-US" dirty="0">
                <a:solidFill>
                  <a:schemeClr val="accent6">
                    <a:lumMod val="75000"/>
                  </a:schemeClr>
                </a:solidFill>
              </a:rPr>
              <a:t> </a:t>
            </a:r>
            <a:r>
              <a:rPr lang="en-US" dirty="0" err="1">
                <a:solidFill>
                  <a:schemeClr val="accent6">
                    <a:lumMod val="75000"/>
                  </a:schemeClr>
                </a:solidFill>
              </a:rPr>
              <a:t>lại</a:t>
            </a:r>
            <a:r>
              <a:rPr lang="en-US" dirty="0">
                <a:solidFill>
                  <a:schemeClr val="accent6">
                    <a:lumMod val="75000"/>
                  </a:schemeClr>
                </a:solidFill>
              </a:rPr>
              <a:t> </a:t>
            </a:r>
            <a:r>
              <a:rPr lang="en-US" dirty="0" err="1">
                <a:solidFill>
                  <a:schemeClr val="accent6">
                    <a:lumMod val="75000"/>
                  </a:schemeClr>
                </a:solidFill>
              </a:rPr>
              <a:t>câu</a:t>
            </a:r>
            <a:r>
              <a:rPr lang="en-US" dirty="0">
                <a:solidFill>
                  <a:schemeClr val="accent6">
                    <a:lumMod val="75000"/>
                  </a:schemeClr>
                </a:solidFill>
              </a:rPr>
              <a:t> </a:t>
            </a:r>
            <a:r>
              <a:rPr lang="en-US" dirty="0" err="1">
                <a:solidFill>
                  <a:schemeClr val="accent6">
                    <a:lumMod val="75000"/>
                  </a:schemeClr>
                </a:solidFill>
              </a:rPr>
              <a:t>chuyện</a:t>
            </a:r>
            <a:r>
              <a:rPr lang="en-US" dirty="0">
                <a:solidFill>
                  <a:schemeClr val="accent6">
                    <a:lumMod val="75000"/>
                  </a:schemeClr>
                </a:solidFill>
              </a:rPr>
              <a:t> </a:t>
            </a:r>
            <a:r>
              <a:rPr lang="en-US" dirty="0" err="1">
                <a:solidFill>
                  <a:schemeClr val="accent6">
                    <a:lumMod val="75000"/>
                  </a:schemeClr>
                </a:solidFill>
              </a:rPr>
              <a:t>với</a:t>
            </a:r>
            <a:r>
              <a:rPr lang="en-US" dirty="0">
                <a:solidFill>
                  <a:schemeClr val="accent6">
                    <a:lumMod val="75000"/>
                  </a:schemeClr>
                </a:solidFill>
              </a:rPr>
              <a:t> </a:t>
            </a:r>
            <a:r>
              <a:rPr lang="en-US" dirty="0" err="1">
                <a:solidFill>
                  <a:schemeClr val="accent6">
                    <a:lumMod val="75000"/>
                  </a:schemeClr>
                </a:solidFill>
              </a:rPr>
              <a:t>tranh</a:t>
            </a:r>
            <a:r>
              <a:rPr lang="en-US" dirty="0">
                <a:solidFill>
                  <a:schemeClr val="accent6">
                    <a:lumMod val="75000"/>
                  </a:schemeClr>
                </a:solidFill>
              </a:rPr>
              <a:t> minh </a:t>
            </a:r>
            <a:r>
              <a:rPr lang="en-US" dirty="0" err="1">
                <a:solidFill>
                  <a:schemeClr val="accent6">
                    <a:lumMod val="75000"/>
                  </a:schemeClr>
                </a:solidFill>
              </a:rPr>
              <a:t>họa</a:t>
            </a:r>
            <a:r>
              <a:rPr lang="en-US" dirty="0">
                <a:solidFill>
                  <a:schemeClr val="accent6">
                    <a:lumMod val="75000"/>
                  </a:schemeClr>
                </a:solidFill>
              </a:rPr>
              <a:t> </a:t>
            </a:r>
            <a:r>
              <a:rPr lang="en-US" dirty="0" err="1">
                <a:solidFill>
                  <a:schemeClr val="accent6">
                    <a:lumMod val="75000"/>
                  </a:schemeClr>
                </a:solidFill>
              </a:rPr>
              <a:t>nhé</a:t>
            </a:r>
            <a:endParaRPr lang="en-US" dirty="0">
              <a:solidFill>
                <a:schemeClr val="accent6">
                  <a:lumMod val="75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83" name="Google Shape;383;p30"/>
          <p:cNvSpPr/>
          <p:nvPr/>
        </p:nvSpPr>
        <p:spPr>
          <a:xfrm rot="2006702">
            <a:off x="575351" y="3885266"/>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0"/>
          <p:cNvSpPr/>
          <p:nvPr/>
        </p:nvSpPr>
        <p:spPr>
          <a:xfrm>
            <a:off x="1108371" y="340643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 name="Google Shape;385;p30"/>
          <p:cNvGrpSpPr/>
          <p:nvPr/>
        </p:nvGrpSpPr>
        <p:grpSpPr>
          <a:xfrm>
            <a:off x="7533511" y="2129240"/>
            <a:ext cx="843483" cy="1025071"/>
            <a:chOff x="2537500" y="2379600"/>
            <a:chExt cx="272100" cy="330700"/>
          </a:xfrm>
        </p:grpSpPr>
        <p:sp>
          <p:nvSpPr>
            <p:cNvPr id="386" name="Google Shape;386;p30"/>
            <p:cNvSpPr/>
            <p:nvPr/>
          </p:nvSpPr>
          <p:spPr>
            <a:xfrm>
              <a:off x="2554775" y="2394175"/>
              <a:ext cx="223275" cy="260475"/>
            </a:xfrm>
            <a:custGeom>
              <a:avLst/>
              <a:gdLst/>
              <a:ahLst/>
              <a:cxnLst/>
              <a:rect l="l" t="t" r="r" b="b"/>
              <a:pathLst>
                <a:path w="8931" h="10419" extrusionOk="0">
                  <a:moveTo>
                    <a:pt x="2155" y="0"/>
                  </a:moveTo>
                  <a:lnTo>
                    <a:pt x="8335" y="0"/>
                  </a:lnTo>
                  <a:cubicBezTo>
                    <a:pt x="8394" y="0"/>
                    <a:pt x="8430" y="12"/>
                    <a:pt x="8525" y="24"/>
                  </a:cubicBezTo>
                  <a:cubicBezTo>
                    <a:pt x="8537" y="179"/>
                    <a:pt x="8537" y="322"/>
                    <a:pt x="8537" y="453"/>
                  </a:cubicBezTo>
                  <a:cubicBezTo>
                    <a:pt x="8537" y="870"/>
                    <a:pt x="8537" y="1298"/>
                    <a:pt x="8632" y="1703"/>
                  </a:cubicBezTo>
                  <a:cubicBezTo>
                    <a:pt x="8692" y="2025"/>
                    <a:pt x="8656" y="2358"/>
                    <a:pt x="8656" y="2703"/>
                  </a:cubicBezTo>
                  <a:cubicBezTo>
                    <a:pt x="8656" y="3048"/>
                    <a:pt x="8668" y="3394"/>
                    <a:pt x="8728" y="3727"/>
                  </a:cubicBezTo>
                  <a:cubicBezTo>
                    <a:pt x="8763" y="3894"/>
                    <a:pt x="8763" y="4072"/>
                    <a:pt x="8763" y="4251"/>
                  </a:cubicBezTo>
                  <a:cubicBezTo>
                    <a:pt x="8763" y="5180"/>
                    <a:pt x="8751" y="6096"/>
                    <a:pt x="8751" y="7025"/>
                  </a:cubicBezTo>
                  <a:cubicBezTo>
                    <a:pt x="8751" y="7180"/>
                    <a:pt x="8763" y="7335"/>
                    <a:pt x="8787" y="7501"/>
                  </a:cubicBezTo>
                  <a:cubicBezTo>
                    <a:pt x="8930" y="8109"/>
                    <a:pt x="8871" y="8728"/>
                    <a:pt x="8835" y="9347"/>
                  </a:cubicBezTo>
                  <a:cubicBezTo>
                    <a:pt x="8835" y="9359"/>
                    <a:pt x="8823" y="9359"/>
                    <a:pt x="8787" y="9383"/>
                  </a:cubicBezTo>
                  <a:lnTo>
                    <a:pt x="8573" y="9168"/>
                  </a:lnTo>
                  <a:cubicBezTo>
                    <a:pt x="8466" y="9061"/>
                    <a:pt x="8347" y="9049"/>
                    <a:pt x="8216" y="9085"/>
                  </a:cubicBezTo>
                  <a:cubicBezTo>
                    <a:pt x="8097" y="9133"/>
                    <a:pt x="7978" y="9180"/>
                    <a:pt x="7823" y="9240"/>
                  </a:cubicBezTo>
                  <a:cubicBezTo>
                    <a:pt x="7799" y="9133"/>
                    <a:pt x="7751" y="9049"/>
                    <a:pt x="7763" y="8990"/>
                  </a:cubicBezTo>
                  <a:cubicBezTo>
                    <a:pt x="7858" y="8632"/>
                    <a:pt x="7751" y="8299"/>
                    <a:pt x="7561" y="7978"/>
                  </a:cubicBezTo>
                  <a:cubicBezTo>
                    <a:pt x="7632" y="7870"/>
                    <a:pt x="7704" y="7751"/>
                    <a:pt x="7775" y="7632"/>
                  </a:cubicBezTo>
                  <a:cubicBezTo>
                    <a:pt x="8180" y="7001"/>
                    <a:pt x="8132" y="7216"/>
                    <a:pt x="8132" y="6466"/>
                  </a:cubicBezTo>
                  <a:lnTo>
                    <a:pt x="8132" y="6132"/>
                  </a:lnTo>
                  <a:cubicBezTo>
                    <a:pt x="8120" y="5477"/>
                    <a:pt x="7942" y="4882"/>
                    <a:pt x="7466" y="4406"/>
                  </a:cubicBezTo>
                  <a:cubicBezTo>
                    <a:pt x="7275" y="4191"/>
                    <a:pt x="7096" y="3965"/>
                    <a:pt x="6906" y="3751"/>
                  </a:cubicBezTo>
                  <a:cubicBezTo>
                    <a:pt x="6977" y="3715"/>
                    <a:pt x="7085" y="3703"/>
                    <a:pt x="7156" y="3644"/>
                  </a:cubicBezTo>
                  <a:cubicBezTo>
                    <a:pt x="7204" y="3608"/>
                    <a:pt x="7263" y="3525"/>
                    <a:pt x="7239" y="3465"/>
                  </a:cubicBezTo>
                  <a:cubicBezTo>
                    <a:pt x="7239" y="3406"/>
                    <a:pt x="7168" y="3346"/>
                    <a:pt x="7120" y="3310"/>
                  </a:cubicBezTo>
                  <a:cubicBezTo>
                    <a:pt x="7085" y="3287"/>
                    <a:pt x="7025" y="3287"/>
                    <a:pt x="6966" y="3287"/>
                  </a:cubicBezTo>
                  <a:cubicBezTo>
                    <a:pt x="6489" y="3287"/>
                    <a:pt x="6013" y="3215"/>
                    <a:pt x="5537" y="3287"/>
                  </a:cubicBezTo>
                  <a:cubicBezTo>
                    <a:pt x="4406" y="3453"/>
                    <a:pt x="3251" y="3358"/>
                    <a:pt x="2120" y="3370"/>
                  </a:cubicBezTo>
                  <a:cubicBezTo>
                    <a:pt x="1810" y="3370"/>
                    <a:pt x="1489" y="3358"/>
                    <a:pt x="1167" y="3370"/>
                  </a:cubicBezTo>
                  <a:cubicBezTo>
                    <a:pt x="929" y="3370"/>
                    <a:pt x="929" y="3394"/>
                    <a:pt x="739" y="3596"/>
                  </a:cubicBezTo>
                  <a:cubicBezTo>
                    <a:pt x="774" y="3727"/>
                    <a:pt x="870" y="3787"/>
                    <a:pt x="977" y="3810"/>
                  </a:cubicBezTo>
                  <a:cubicBezTo>
                    <a:pt x="1108" y="3834"/>
                    <a:pt x="1262" y="3834"/>
                    <a:pt x="1405" y="3834"/>
                  </a:cubicBezTo>
                  <a:cubicBezTo>
                    <a:pt x="2001" y="3834"/>
                    <a:pt x="2584" y="3822"/>
                    <a:pt x="3179" y="3822"/>
                  </a:cubicBezTo>
                  <a:cubicBezTo>
                    <a:pt x="3275" y="3822"/>
                    <a:pt x="3370" y="3834"/>
                    <a:pt x="3465" y="3834"/>
                  </a:cubicBezTo>
                  <a:cubicBezTo>
                    <a:pt x="3513" y="3965"/>
                    <a:pt x="3417" y="4013"/>
                    <a:pt x="3358" y="4072"/>
                  </a:cubicBezTo>
                  <a:cubicBezTo>
                    <a:pt x="3251" y="4180"/>
                    <a:pt x="3132" y="4251"/>
                    <a:pt x="3036" y="4358"/>
                  </a:cubicBezTo>
                  <a:cubicBezTo>
                    <a:pt x="2894" y="4477"/>
                    <a:pt x="2798" y="4596"/>
                    <a:pt x="2763" y="4787"/>
                  </a:cubicBezTo>
                  <a:cubicBezTo>
                    <a:pt x="2751" y="4858"/>
                    <a:pt x="2691" y="4942"/>
                    <a:pt x="2632" y="5013"/>
                  </a:cubicBezTo>
                  <a:lnTo>
                    <a:pt x="1370" y="5013"/>
                  </a:lnTo>
                  <a:cubicBezTo>
                    <a:pt x="1262" y="5013"/>
                    <a:pt x="1155" y="5001"/>
                    <a:pt x="1072" y="5013"/>
                  </a:cubicBezTo>
                  <a:cubicBezTo>
                    <a:pt x="989" y="5025"/>
                    <a:pt x="929" y="5061"/>
                    <a:pt x="870" y="5084"/>
                  </a:cubicBezTo>
                  <a:cubicBezTo>
                    <a:pt x="750" y="5156"/>
                    <a:pt x="750" y="5323"/>
                    <a:pt x="870" y="5418"/>
                  </a:cubicBezTo>
                  <a:cubicBezTo>
                    <a:pt x="977" y="5501"/>
                    <a:pt x="1108" y="5513"/>
                    <a:pt x="1251" y="5513"/>
                  </a:cubicBezTo>
                  <a:lnTo>
                    <a:pt x="2108" y="5513"/>
                  </a:lnTo>
                  <a:cubicBezTo>
                    <a:pt x="2203" y="5513"/>
                    <a:pt x="2274" y="5537"/>
                    <a:pt x="2358" y="5549"/>
                  </a:cubicBezTo>
                  <a:cubicBezTo>
                    <a:pt x="2334" y="5894"/>
                    <a:pt x="2298" y="6216"/>
                    <a:pt x="2286" y="6549"/>
                  </a:cubicBezTo>
                  <a:cubicBezTo>
                    <a:pt x="2120" y="6644"/>
                    <a:pt x="1965" y="6608"/>
                    <a:pt x="1810" y="6620"/>
                  </a:cubicBezTo>
                  <a:cubicBezTo>
                    <a:pt x="1620" y="6632"/>
                    <a:pt x="1405" y="6644"/>
                    <a:pt x="1215" y="6680"/>
                  </a:cubicBezTo>
                  <a:cubicBezTo>
                    <a:pt x="1108" y="6692"/>
                    <a:pt x="1036" y="6787"/>
                    <a:pt x="1084" y="6918"/>
                  </a:cubicBezTo>
                  <a:cubicBezTo>
                    <a:pt x="1501" y="7049"/>
                    <a:pt x="1929" y="6966"/>
                    <a:pt x="2346" y="7025"/>
                  </a:cubicBezTo>
                  <a:cubicBezTo>
                    <a:pt x="2441" y="7228"/>
                    <a:pt x="2501" y="7442"/>
                    <a:pt x="2596" y="7620"/>
                  </a:cubicBezTo>
                  <a:cubicBezTo>
                    <a:pt x="2703" y="7799"/>
                    <a:pt x="2894" y="7930"/>
                    <a:pt x="2977" y="8132"/>
                  </a:cubicBezTo>
                  <a:cubicBezTo>
                    <a:pt x="2941" y="8240"/>
                    <a:pt x="2870" y="8216"/>
                    <a:pt x="2798" y="8228"/>
                  </a:cubicBezTo>
                  <a:cubicBezTo>
                    <a:pt x="2465" y="8228"/>
                    <a:pt x="2120" y="8228"/>
                    <a:pt x="1798" y="8240"/>
                  </a:cubicBezTo>
                  <a:cubicBezTo>
                    <a:pt x="1667" y="8240"/>
                    <a:pt x="1512" y="8287"/>
                    <a:pt x="1381" y="8335"/>
                  </a:cubicBezTo>
                  <a:cubicBezTo>
                    <a:pt x="1334" y="8347"/>
                    <a:pt x="1286" y="8418"/>
                    <a:pt x="1286" y="8466"/>
                  </a:cubicBezTo>
                  <a:cubicBezTo>
                    <a:pt x="1286" y="8513"/>
                    <a:pt x="1334" y="8585"/>
                    <a:pt x="1381" y="8597"/>
                  </a:cubicBezTo>
                  <a:cubicBezTo>
                    <a:pt x="1489" y="8644"/>
                    <a:pt x="1608" y="8668"/>
                    <a:pt x="1703" y="8668"/>
                  </a:cubicBezTo>
                  <a:cubicBezTo>
                    <a:pt x="2179" y="8692"/>
                    <a:pt x="2655" y="8704"/>
                    <a:pt x="3132" y="8692"/>
                  </a:cubicBezTo>
                  <a:cubicBezTo>
                    <a:pt x="3417" y="8692"/>
                    <a:pt x="3667" y="8752"/>
                    <a:pt x="3929" y="8871"/>
                  </a:cubicBezTo>
                  <a:cubicBezTo>
                    <a:pt x="4025" y="8906"/>
                    <a:pt x="4132" y="8954"/>
                    <a:pt x="4239" y="9013"/>
                  </a:cubicBezTo>
                  <a:cubicBezTo>
                    <a:pt x="4703" y="9240"/>
                    <a:pt x="5180" y="9264"/>
                    <a:pt x="5668" y="9073"/>
                  </a:cubicBezTo>
                  <a:cubicBezTo>
                    <a:pt x="5775" y="9025"/>
                    <a:pt x="5894" y="9013"/>
                    <a:pt x="6013" y="9002"/>
                  </a:cubicBezTo>
                  <a:cubicBezTo>
                    <a:pt x="6108" y="9121"/>
                    <a:pt x="6215" y="9204"/>
                    <a:pt x="6311" y="9323"/>
                  </a:cubicBezTo>
                  <a:cubicBezTo>
                    <a:pt x="6442" y="9490"/>
                    <a:pt x="6620" y="9585"/>
                    <a:pt x="6846" y="9561"/>
                  </a:cubicBezTo>
                  <a:cubicBezTo>
                    <a:pt x="6906" y="9561"/>
                    <a:pt x="6966" y="9549"/>
                    <a:pt x="7001" y="9561"/>
                  </a:cubicBezTo>
                  <a:cubicBezTo>
                    <a:pt x="7085" y="9597"/>
                    <a:pt x="7144" y="9656"/>
                    <a:pt x="7180" y="9704"/>
                  </a:cubicBezTo>
                  <a:cubicBezTo>
                    <a:pt x="7049" y="9942"/>
                    <a:pt x="6930" y="10145"/>
                    <a:pt x="6799" y="10371"/>
                  </a:cubicBezTo>
                  <a:cubicBezTo>
                    <a:pt x="6168" y="10418"/>
                    <a:pt x="786" y="10383"/>
                    <a:pt x="417" y="10335"/>
                  </a:cubicBezTo>
                  <a:cubicBezTo>
                    <a:pt x="298" y="10085"/>
                    <a:pt x="250" y="9835"/>
                    <a:pt x="250" y="9549"/>
                  </a:cubicBezTo>
                  <a:cubicBezTo>
                    <a:pt x="250" y="9264"/>
                    <a:pt x="262" y="8966"/>
                    <a:pt x="155" y="8704"/>
                  </a:cubicBezTo>
                  <a:cubicBezTo>
                    <a:pt x="131" y="8597"/>
                    <a:pt x="131" y="8478"/>
                    <a:pt x="131" y="8359"/>
                  </a:cubicBezTo>
                  <a:lnTo>
                    <a:pt x="131" y="7585"/>
                  </a:lnTo>
                  <a:cubicBezTo>
                    <a:pt x="131" y="7466"/>
                    <a:pt x="131" y="7347"/>
                    <a:pt x="96" y="7239"/>
                  </a:cubicBezTo>
                  <a:cubicBezTo>
                    <a:pt x="0" y="6942"/>
                    <a:pt x="24" y="6644"/>
                    <a:pt x="24" y="6346"/>
                  </a:cubicBezTo>
                  <a:lnTo>
                    <a:pt x="24" y="2894"/>
                  </a:lnTo>
                  <a:cubicBezTo>
                    <a:pt x="24" y="2763"/>
                    <a:pt x="12" y="2620"/>
                    <a:pt x="72" y="2453"/>
                  </a:cubicBezTo>
                  <a:cubicBezTo>
                    <a:pt x="429" y="2596"/>
                    <a:pt x="810" y="2513"/>
                    <a:pt x="1167" y="2632"/>
                  </a:cubicBezTo>
                  <a:cubicBezTo>
                    <a:pt x="1346" y="2691"/>
                    <a:pt x="1572" y="2656"/>
                    <a:pt x="1762" y="2644"/>
                  </a:cubicBezTo>
                  <a:cubicBezTo>
                    <a:pt x="1941" y="2632"/>
                    <a:pt x="2048" y="2513"/>
                    <a:pt x="2084" y="2334"/>
                  </a:cubicBezTo>
                  <a:cubicBezTo>
                    <a:pt x="2096" y="2227"/>
                    <a:pt x="2096" y="2120"/>
                    <a:pt x="2096" y="2036"/>
                  </a:cubicBezTo>
                  <a:cubicBezTo>
                    <a:pt x="2096" y="1822"/>
                    <a:pt x="2096" y="1608"/>
                    <a:pt x="2155" y="1393"/>
                  </a:cubicBezTo>
                  <a:cubicBezTo>
                    <a:pt x="2203" y="1251"/>
                    <a:pt x="2179" y="1084"/>
                    <a:pt x="2179" y="917"/>
                  </a:cubicBezTo>
                  <a:cubicBezTo>
                    <a:pt x="2155" y="596"/>
                    <a:pt x="2155" y="322"/>
                    <a:pt x="2155" y="0"/>
                  </a:cubicBezTo>
                  <a:close/>
                  <a:moveTo>
                    <a:pt x="6549" y="1917"/>
                  </a:moveTo>
                  <a:lnTo>
                    <a:pt x="6549" y="1965"/>
                  </a:lnTo>
                  <a:cubicBezTo>
                    <a:pt x="6680" y="1953"/>
                    <a:pt x="6799" y="1965"/>
                    <a:pt x="6930" y="1929"/>
                  </a:cubicBezTo>
                  <a:cubicBezTo>
                    <a:pt x="7061" y="1917"/>
                    <a:pt x="7144" y="1810"/>
                    <a:pt x="7144" y="1691"/>
                  </a:cubicBezTo>
                  <a:cubicBezTo>
                    <a:pt x="7144" y="1596"/>
                    <a:pt x="7049" y="1489"/>
                    <a:pt x="6918" y="1477"/>
                  </a:cubicBezTo>
                  <a:cubicBezTo>
                    <a:pt x="6763" y="1453"/>
                    <a:pt x="6632" y="1453"/>
                    <a:pt x="6489" y="1453"/>
                  </a:cubicBezTo>
                  <a:cubicBezTo>
                    <a:pt x="5787" y="1453"/>
                    <a:pt x="5084" y="1453"/>
                    <a:pt x="4370" y="1477"/>
                  </a:cubicBezTo>
                  <a:cubicBezTo>
                    <a:pt x="4263" y="1477"/>
                    <a:pt x="4168" y="1453"/>
                    <a:pt x="4072" y="1489"/>
                  </a:cubicBezTo>
                  <a:cubicBezTo>
                    <a:pt x="3810" y="1608"/>
                    <a:pt x="3513" y="1596"/>
                    <a:pt x="3227" y="1608"/>
                  </a:cubicBezTo>
                  <a:cubicBezTo>
                    <a:pt x="3108" y="1608"/>
                    <a:pt x="2989" y="1620"/>
                    <a:pt x="2882" y="1655"/>
                  </a:cubicBezTo>
                  <a:cubicBezTo>
                    <a:pt x="2822" y="1667"/>
                    <a:pt x="2763" y="1751"/>
                    <a:pt x="2763" y="1798"/>
                  </a:cubicBezTo>
                  <a:cubicBezTo>
                    <a:pt x="2763" y="1858"/>
                    <a:pt x="2822" y="1917"/>
                    <a:pt x="2870" y="1965"/>
                  </a:cubicBezTo>
                  <a:cubicBezTo>
                    <a:pt x="2894" y="1989"/>
                    <a:pt x="2941" y="2013"/>
                    <a:pt x="2989" y="2013"/>
                  </a:cubicBezTo>
                  <a:cubicBezTo>
                    <a:pt x="3310" y="2036"/>
                    <a:pt x="3644" y="2084"/>
                    <a:pt x="3965" y="1989"/>
                  </a:cubicBezTo>
                  <a:cubicBezTo>
                    <a:pt x="4179" y="1929"/>
                    <a:pt x="4382" y="1905"/>
                    <a:pt x="4608" y="1905"/>
                  </a:cubicBezTo>
                  <a:cubicBezTo>
                    <a:pt x="5263" y="1917"/>
                    <a:pt x="5906" y="1917"/>
                    <a:pt x="6549" y="191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0"/>
            <p:cNvSpPr/>
            <p:nvPr/>
          </p:nvSpPr>
          <p:spPr>
            <a:xfrm>
              <a:off x="2565200" y="2408175"/>
              <a:ext cx="30375" cy="37225"/>
            </a:xfrm>
            <a:custGeom>
              <a:avLst/>
              <a:gdLst/>
              <a:ahLst/>
              <a:cxnLst/>
              <a:rect l="l" t="t" r="r" b="b"/>
              <a:pathLst>
                <a:path w="1215" h="1489" extrusionOk="0">
                  <a:moveTo>
                    <a:pt x="0" y="1250"/>
                  </a:moveTo>
                  <a:cubicBezTo>
                    <a:pt x="24" y="1191"/>
                    <a:pt x="24" y="1131"/>
                    <a:pt x="48" y="1095"/>
                  </a:cubicBezTo>
                  <a:cubicBezTo>
                    <a:pt x="274" y="810"/>
                    <a:pt x="976" y="119"/>
                    <a:pt x="1167" y="0"/>
                  </a:cubicBezTo>
                  <a:cubicBezTo>
                    <a:pt x="1203" y="179"/>
                    <a:pt x="1215" y="357"/>
                    <a:pt x="1167" y="512"/>
                  </a:cubicBezTo>
                  <a:cubicBezTo>
                    <a:pt x="1084" y="786"/>
                    <a:pt x="1036" y="1084"/>
                    <a:pt x="1036" y="1369"/>
                  </a:cubicBezTo>
                  <a:cubicBezTo>
                    <a:pt x="834" y="1488"/>
                    <a:pt x="679" y="1345"/>
                    <a:pt x="512" y="1334"/>
                  </a:cubicBezTo>
                  <a:cubicBezTo>
                    <a:pt x="333" y="1310"/>
                    <a:pt x="179" y="1357"/>
                    <a:pt x="0" y="125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0"/>
            <p:cNvSpPr/>
            <p:nvPr/>
          </p:nvSpPr>
          <p:spPr>
            <a:xfrm>
              <a:off x="2623525" y="2491725"/>
              <a:ext cx="121175" cy="116725"/>
            </a:xfrm>
            <a:custGeom>
              <a:avLst/>
              <a:gdLst/>
              <a:ahLst/>
              <a:cxnLst/>
              <a:rect l="l" t="t" r="r" b="b"/>
              <a:pathLst>
                <a:path w="4847" h="4669" extrusionOk="0">
                  <a:moveTo>
                    <a:pt x="2463" y="1"/>
                  </a:moveTo>
                  <a:cubicBezTo>
                    <a:pt x="2337" y="1"/>
                    <a:pt x="2211" y="9"/>
                    <a:pt x="2084" y="28"/>
                  </a:cubicBezTo>
                  <a:cubicBezTo>
                    <a:pt x="1608" y="99"/>
                    <a:pt x="1179" y="289"/>
                    <a:pt x="775" y="528"/>
                  </a:cubicBezTo>
                  <a:cubicBezTo>
                    <a:pt x="560" y="647"/>
                    <a:pt x="382" y="766"/>
                    <a:pt x="358" y="1040"/>
                  </a:cubicBezTo>
                  <a:cubicBezTo>
                    <a:pt x="346" y="1123"/>
                    <a:pt x="286" y="1218"/>
                    <a:pt x="239" y="1301"/>
                  </a:cubicBezTo>
                  <a:cubicBezTo>
                    <a:pt x="84" y="1575"/>
                    <a:pt x="1" y="1861"/>
                    <a:pt x="108" y="2171"/>
                  </a:cubicBezTo>
                  <a:cubicBezTo>
                    <a:pt x="120" y="2218"/>
                    <a:pt x="120" y="2254"/>
                    <a:pt x="120" y="2302"/>
                  </a:cubicBezTo>
                  <a:cubicBezTo>
                    <a:pt x="167" y="2575"/>
                    <a:pt x="239" y="2837"/>
                    <a:pt x="263" y="3099"/>
                  </a:cubicBezTo>
                  <a:cubicBezTo>
                    <a:pt x="298" y="3421"/>
                    <a:pt x="548" y="3599"/>
                    <a:pt x="727" y="3814"/>
                  </a:cubicBezTo>
                  <a:cubicBezTo>
                    <a:pt x="965" y="4147"/>
                    <a:pt x="1275" y="4397"/>
                    <a:pt x="1715" y="4445"/>
                  </a:cubicBezTo>
                  <a:cubicBezTo>
                    <a:pt x="1787" y="4457"/>
                    <a:pt x="1858" y="4469"/>
                    <a:pt x="1906" y="4516"/>
                  </a:cubicBezTo>
                  <a:cubicBezTo>
                    <a:pt x="2016" y="4626"/>
                    <a:pt x="2134" y="4669"/>
                    <a:pt x="2261" y="4669"/>
                  </a:cubicBezTo>
                  <a:cubicBezTo>
                    <a:pt x="2352" y="4669"/>
                    <a:pt x="2448" y="4646"/>
                    <a:pt x="2549" y="4611"/>
                  </a:cubicBezTo>
                  <a:cubicBezTo>
                    <a:pt x="2632" y="4576"/>
                    <a:pt x="2739" y="4552"/>
                    <a:pt x="2822" y="4516"/>
                  </a:cubicBezTo>
                  <a:cubicBezTo>
                    <a:pt x="3418" y="4409"/>
                    <a:pt x="3870" y="4052"/>
                    <a:pt x="4287" y="3659"/>
                  </a:cubicBezTo>
                  <a:cubicBezTo>
                    <a:pt x="4597" y="3349"/>
                    <a:pt x="4847" y="2956"/>
                    <a:pt x="4763" y="2433"/>
                  </a:cubicBezTo>
                  <a:cubicBezTo>
                    <a:pt x="4787" y="1813"/>
                    <a:pt x="4644" y="1242"/>
                    <a:pt x="4180" y="801"/>
                  </a:cubicBezTo>
                  <a:cubicBezTo>
                    <a:pt x="4168" y="790"/>
                    <a:pt x="4156" y="754"/>
                    <a:pt x="4132" y="730"/>
                  </a:cubicBezTo>
                  <a:cubicBezTo>
                    <a:pt x="4001" y="492"/>
                    <a:pt x="3799" y="337"/>
                    <a:pt x="3561" y="230"/>
                  </a:cubicBezTo>
                  <a:cubicBezTo>
                    <a:pt x="3205" y="79"/>
                    <a:pt x="2836" y="1"/>
                    <a:pt x="2463"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0"/>
            <p:cNvSpPr/>
            <p:nvPr/>
          </p:nvSpPr>
          <p:spPr>
            <a:xfrm>
              <a:off x="2537500" y="2379600"/>
              <a:ext cx="272100" cy="330700"/>
            </a:xfrm>
            <a:custGeom>
              <a:avLst/>
              <a:gdLst/>
              <a:ahLst/>
              <a:cxnLst/>
              <a:rect l="l" t="t" r="r" b="b"/>
              <a:pathLst>
                <a:path w="10884" h="13228" extrusionOk="0">
                  <a:moveTo>
                    <a:pt x="10121" y="10966"/>
                  </a:moveTo>
                  <a:cubicBezTo>
                    <a:pt x="10312" y="11299"/>
                    <a:pt x="10514" y="11656"/>
                    <a:pt x="10728" y="12013"/>
                  </a:cubicBezTo>
                  <a:cubicBezTo>
                    <a:pt x="10812" y="12144"/>
                    <a:pt x="10847" y="12263"/>
                    <a:pt x="10871" y="12418"/>
                  </a:cubicBezTo>
                  <a:cubicBezTo>
                    <a:pt x="10883" y="12621"/>
                    <a:pt x="10812" y="12787"/>
                    <a:pt x="10633" y="12895"/>
                  </a:cubicBezTo>
                  <a:cubicBezTo>
                    <a:pt x="10335" y="13049"/>
                    <a:pt x="10014" y="13204"/>
                    <a:pt x="9657" y="13216"/>
                  </a:cubicBezTo>
                  <a:cubicBezTo>
                    <a:pt x="9359" y="13228"/>
                    <a:pt x="9157" y="13097"/>
                    <a:pt x="9002" y="12895"/>
                  </a:cubicBezTo>
                  <a:cubicBezTo>
                    <a:pt x="8692" y="12442"/>
                    <a:pt x="8335" y="12025"/>
                    <a:pt x="7966" y="11597"/>
                  </a:cubicBezTo>
                  <a:lnTo>
                    <a:pt x="7502" y="11597"/>
                  </a:lnTo>
                  <a:cubicBezTo>
                    <a:pt x="5382" y="11597"/>
                    <a:pt x="3263" y="11609"/>
                    <a:pt x="1144" y="11609"/>
                  </a:cubicBezTo>
                  <a:lnTo>
                    <a:pt x="715" y="11609"/>
                  </a:lnTo>
                  <a:cubicBezTo>
                    <a:pt x="489" y="11597"/>
                    <a:pt x="358" y="11478"/>
                    <a:pt x="358" y="11251"/>
                  </a:cubicBezTo>
                  <a:cubicBezTo>
                    <a:pt x="346" y="10990"/>
                    <a:pt x="251" y="10728"/>
                    <a:pt x="251" y="10489"/>
                  </a:cubicBezTo>
                  <a:cubicBezTo>
                    <a:pt x="263" y="9775"/>
                    <a:pt x="72" y="9061"/>
                    <a:pt x="132" y="8346"/>
                  </a:cubicBezTo>
                  <a:cubicBezTo>
                    <a:pt x="156" y="8156"/>
                    <a:pt x="120" y="7977"/>
                    <a:pt x="72" y="7799"/>
                  </a:cubicBezTo>
                  <a:cubicBezTo>
                    <a:pt x="37" y="7668"/>
                    <a:pt x="13" y="7513"/>
                    <a:pt x="13" y="7370"/>
                  </a:cubicBezTo>
                  <a:cubicBezTo>
                    <a:pt x="13" y="5846"/>
                    <a:pt x="13" y="4346"/>
                    <a:pt x="1" y="2834"/>
                  </a:cubicBezTo>
                  <a:cubicBezTo>
                    <a:pt x="1" y="2631"/>
                    <a:pt x="60" y="2500"/>
                    <a:pt x="227" y="2393"/>
                  </a:cubicBezTo>
                  <a:cubicBezTo>
                    <a:pt x="310" y="2334"/>
                    <a:pt x="418" y="2262"/>
                    <a:pt x="477" y="2179"/>
                  </a:cubicBezTo>
                  <a:cubicBezTo>
                    <a:pt x="715" y="1822"/>
                    <a:pt x="1025" y="1536"/>
                    <a:pt x="1346" y="1262"/>
                  </a:cubicBezTo>
                  <a:cubicBezTo>
                    <a:pt x="1668" y="988"/>
                    <a:pt x="1942" y="643"/>
                    <a:pt x="2239" y="333"/>
                  </a:cubicBezTo>
                  <a:cubicBezTo>
                    <a:pt x="2299" y="250"/>
                    <a:pt x="2334" y="167"/>
                    <a:pt x="2382" y="60"/>
                  </a:cubicBezTo>
                  <a:cubicBezTo>
                    <a:pt x="2477" y="48"/>
                    <a:pt x="2573" y="36"/>
                    <a:pt x="2680" y="36"/>
                  </a:cubicBezTo>
                  <a:lnTo>
                    <a:pt x="9121" y="36"/>
                  </a:lnTo>
                  <a:lnTo>
                    <a:pt x="9169" y="36"/>
                  </a:lnTo>
                  <a:cubicBezTo>
                    <a:pt x="9633" y="0"/>
                    <a:pt x="9859" y="286"/>
                    <a:pt x="9835" y="667"/>
                  </a:cubicBezTo>
                  <a:cubicBezTo>
                    <a:pt x="9823" y="929"/>
                    <a:pt x="9835" y="1191"/>
                    <a:pt x="9835" y="1441"/>
                  </a:cubicBezTo>
                  <a:cubicBezTo>
                    <a:pt x="9835" y="1679"/>
                    <a:pt x="9835" y="1941"/>
                    <a:pt x="9907" y="2179"/>
                  </a:cubicBezTo>
                  <a:cubicBezTo>
                    <a:pt x="9943" y="2298"/>
                    <a:pt x="9943" y="2429"/>
                    <a:pt x="9943" y="2560"/>
                  </a:cubicBezTo>
                  <a:lnTo>
                    <a:pt x="9943" y="3429"/>
                  </a:lnTo>
                  <a:cubicBezTo>
                    <a:pt x="9943" y="3679"/>
                    <a:pt x="9954" y="3941"/>
                    <a:pt x="10002" y="4203"/>
                  </a:cubicBezTo>
                  <a:cubicBezTo>
                    <a:pt x="10050" y="4393"/>
                    <a:pt x="10050" y="4596"/>
                    <a:pt x="10050" y="4798"/>
                  </a:cubicBezTo>
                  <a:cubicBezTo>
                    <a:pt x="10062" y="5691"/>
                    <a:pt x="10062" y="6584"/>
                    <a:pt x="10073" y="7477"/>
                  </a:cubicBezTo>
                  <a:cubicBezTo>
                    <a:pt x="10073" y="7715"/>
                    <a:pt x="10121" y="7965"/>
                    <a:pt x="10157" y="8203"/>
                  </a:cubicBezTo>
                  <a:cubicBezTo>
                    <a:pt x="10169" y="8334"/>
                    <a:pt x="10193" y="8453"/>
                    <a:pt x="10193" y="8584"/>
                  </a:cubicBezTo>
                  <a:lnTo>
                    <a:pt x="10193" y="10489"/>
                  </a:lnTo>
                  <a:cubicBezTo>
                    <a:pt x="10181" y="10609"/>
                    <a:pt x="10157" y="10775"/>
                    <a:pt x="10121" y="10966"/>
                  </a:cubicBezTo>
                  <a:close/>
                  <a:moveTo>
                    <a:pt x="2846" y="583"/>
                  </a:moveTo>
                  <a:lnTo>
                    <a:pt x="2846" y="1441"/>
                  </a:lnTo>
                  <a:cubicBezTo>
                    <a:pt x="2846" y="1607"/>
                    <a:pt x="2858" y="1774"/>
                    <a:pt x="2811" y="1917"/>
                  </a:cubicBezTo>
                  <a:cubicBezTo>
                    <a:pt x="2739" y="2131"/>
                    <a:pt x="2751" y="2346"/>
                    <a:pt x="2751" y="2560"/>
                  </a:cubicBezTo>
                  <a:cubicBezTo>
                    <a:pt x="2751" y="2667"/>
                    <a:pt x="2751" y="2774"/>
                    <a:pt x="2739" y="2858"/>
                  </a:cubicBezTo>
                  <a:cubicBezTo>
                    <a:pt x="2704" y="3036"/>
                    <a:pt x="2608" y="3155"/>
                    <a:pt x="2430" y="3167"/>
                  </a:cubicBezTo>
                  <a:cubicBezTo>
                    <a:pt x="2239" y="3191"/>
                    <a:pt x="2013" y="3215"/>
                    <a:pt x="1834" y="3155"/>
                  </a:cubicBezTo>
                  <a:cubicBezTo>
                    <a:pt x="1477" y="3036"/>
                    <a:pt x="1084" y="3143"/>
                    <a:pt x="727" y="2977"/>
                  </a:cubicBezTo>
                  <a:cubicBezTo>
                    <a:pt x="656" y="3143"/>
                    <a:pt x="691" y="3286"/>
                    <a:pt x="691" y="3429"/>
                  </a:cubicBezTo>
                  <a:lnTo>
                    <a:pt x="691" y="6882"/>
                  </a:lnTo>
                  <a:cubicBezTo>
                    <a:pt x="691" y="7180"/>
                    <a:pt x="668" y="7489"/>
                    <a:pt x="763" y="7775"/>
                  </a:cubicBezTo>
                  <a:cubicBezTo>
                    <a:pt x="787" y="7870"/>
                    <a:pt x="787" y="7989"/>
                    <a:pt x="787" y="8108"/>
                  </a:cubicBezTo>
                  <a:lnTo>
                    <a:pt x="787" y="8882"/>
                  </a:lnTo>
                  <a:cubicBezTo>
                    <a:pt x="787" y="9001"/>
                    <a:pt x="787" y="9120"/>
                    <a:pt x="822" y="9227"/>
                  </a:cubicBezTo>
                  <a:cubicBezTo>
                    <a:pt x="906" y="9513"/>
                    <a:pt x="906" y="9799"/>
                    <a:pt x="906" y="10073"/>
                  </a:cubicBezTo>
                  <a:cubicBezTo>
                    <a:pt x="906" y="10358"/>
                    <a:pt x="953" y="10609"/>
                    <a:pt x="1072" y="10870"/>
                  </a:cubicBezTo>
                  <a:cubicBezTo>
                    <a:pt x="1430" y="10930"/>
                    <a:pt x="6823" y="10942"/>
                    <a:pt x="7454" y="10894"/>
                  </a:cubicBezTo>
                  <a:cubicBezTo>
                    <a:pt x="7573" y="10668"/>
                    <a:pt x="7716" y="10466"/>
                    <a:pt x="7847" y="10228"/>
                  </a:cubicBezTo>
                  <a:cubicBezTo>
                    <a:pt x="7799" y="10180"/>
                    <a:pt x="7740" y="10120"/>
                    <a:pt x="7668" y="10097"/>
                  </a:cubicBezTo>
                  <a:cubicBezTo>
                    <a:pt x="7621" y="10073"/>
                    <a:pt x="7549" y="10073"/>
                    <a:pt x="7502" y="10097"/>
                  </a:cubicBezTo>
                  <a:cubicBezTo>
                    <a:pt x="7276" y="10108"/>
                    <a:pt x="7121" y="10013"/>
                    <a:pt x="6966" y="9858"/>
                  </a:cubicBezTo>
                  <a:cubicBezTo>
                    <a:pt x="6883" y="9751"/>
                    <a:pt x="6775" y="9644"/>
                    <a:pt x="6668" y="9525"/>
                  </a:cubicBezTo>
                  <a:cubicBezTo>
                    <a:pt x="6549" y="9561"/>
                    <a:pt x="6430" y="9573"/>
                    <a:pt x="6323" y="9596"/>
                  </a:cubicBezTo>
                  <a:cubicBezTo>
                    <a:pt x="5835" y="9799"/>
                    <a:pt x="5371" y="9763"/>
                    <a:pt x="4894" y="9537"/>
                  </a:cubicBezTo>
                  <a:cubicBezTo>
                    <a:pt x="4799" y="9501"/>
                    <a:pt x="4692" y="9454"/>
                    <a:pt x="4585" y="9394"/>
                  </a:cubicBezTo>
                  <a:cubicBezTo>
                    <a:pt x="4335" y="9275"/>
                    <a:pt x="4085" y="9204"/>
                    <a:pt x="3799" y="9215"/>
                  </a:cubicBezTo>
                  <a:cubicBezTo>
                    <a:pt x="3323" y="9227"/>
                    <a:pt x="2846" y="9215"/>
                    <a:pt x="2370" y="9204"/>
                  </a:cubicBezTo>
                  <a:cubicBezTo>
                    <a:pt x="2263" y="9204"/>
                    <a:pt x="2144" y="9168"/>
                    <a:pt x="2037" y="9120"/>
                  </a:cubicBezTo>
                  <a:cubicBezTo>
                    <a:pt x="2001" y="9108"/>
                    <a:pt x="1953" y="9037"/>
                    <a:pt x="1953" y="8989"/>
                  </a:cubicBezTo>
                  <a:cubicBezTo>
                    <a:pt x="1953" y="8942"/>
                    <a:pt x="2001" y="8870"/>
                    <a:pt x="2037" y="8858"/>
                  </a:cubicBezTo>
                  <a:cubicBezTo>
                    <a:pt x="2180" y="8811"/>
                    <a:pt x="2323" y="8787"/>
                    <a:pt x="2453" y="8763"/>
                  </a:cubicBezTo>
                  <a:cubicBezTo>
                    <a:pt x="2787" y="8751"/>
                    <a:pt x="3132" y="8751"/>
                    <a:pt x="3454" y="8751"/>
                  </a:cubicBezTo>
                  <a:cubicBezTo>
                    <a:pt x="3513" y="8751"/>
                    <a:pt x="3608" y="8763"/>
                    <a:pt x="3632" y="8668"/>
                  </a:cubicBezTo>
                  <a:cubicBezTo>
                    <a:pt x="3573" y="8442"/>
                    <a:pt x="3370" y="8323"/>
                    <a:pt x="3263" y="8144"/>
                  </a:cubicBezTo>
                  <a:cubicBezTo>
                    <a:pt x="3156" y="7965"/>
                    <a:pt x="3096" y="7751"/>
                    <a:pt x="3013" y="7549"/>
                  </a:cubicBezTo>
                  <a:cubicBezTo>
                    <a:pt x="2596" y="7489"/>
                    <a:pt x="2144" y="7572"/>
                    <a:pt x="1739" y="7441"/>
                  </a:cubicBezTo>
                  <a:cubicBezTo>
                    <a:pt x="1703" y="7310"/>
                    <a:pt x="1775" y="7215"/>
                    <a:pt x="1882" y="7203"/>
                  </a:cubicBezTo>
                  <a:cubicBezTo>
                    <a:pt x="2072" y="7180"/>
                    <a:pt x="2275" y="7156"/>
                    <a:pt x="2477" y="7144"/>
                  </a:cubicBezTo>
                  <a:cubicBezTo>
                    <a:pt x="2620" y="7132"/>
                    <a:pt x="2787" y="7180"/>
                    <a:pt x="2954" y="7072"/>
                  </a:cubicBezTo>
                  <a:cubicBezTo>
                    <a:pt x="2977" y="6763"/>
                    <a:pt x="2989" y="6429"/>
                    <a:pt x="3025" y="6072"/>
                  </a:cubicBezTo>
                  <a:cubicBezTo>
                    <a:pt x="2930" y="6060"/>
                    <a:pt x="2858" y="6048"/>
                    <a:pt x="2775" y="6048"/>
                  </a:cubicBezTo>
                  <a:lnTo>
                    <a:pt x="1906" y="6048"/>
                  </a:lnTo>
                  <a:cubicBezTo>
                    <a:pt x="1775" y="6048"/>
                    <a:pt x="1656" y="6025"/>
                    <a:pt x="1537" y="5941"/>
                  </a:cubicBezTo>
                  <a:cubicBezTo>
                    <a:pt x="1430" y="5846"/>
                    <a:pt x="1418" y="5691"/>
                    <a:pt x="1537" y="5608"/>
                  </a:cubicBezTo>
                  <a:cubicBezTo>
                    <a:pt x="1596" y="5572"/>
                    <a:pt x="1668" y="5536"/>
                    <a:pt x="1727" y="5536"/>
                  </a:cubicBezTo>
                  <a:cubicBezTo>
                    <a:pt x="1834" y="5525"/>
                    <a:pt x="1942" y="5536"/>
                    <a:pt x="2025" y="5536"/>
                  </a:cubicBezTo>
                  <a:lnTo>
                    <a:pt x="3287" y="5536"/>
                  </a:lnTo>
                  <a:cubicBezTo>
                    <a:pt x="3335" y="5453"/>
                    <a:pt x="3406" y="5394"/>
                    <a:pt x="3430" y="5310"/>
                  </a:cubicBezTo>
                  <a:cubicBezTo>
                    <a:pt x="3454" y="5120"/>
                    <a:pt x="3561" y="5001"/>
                    <a:pt x="3692" y="4882"/>
                  </a:cubicBezTo>
                  <a:cubicBezTo>
                    <a:pt x="3799" y="4774"/>
                    <a:pt x="3918" y="4703"/>
                    <a:pt x="4025" y="4596"/>
                  </a:cubicBezTo>
                  <a:cubicBezTo>
                    <a:pt x="4085" y="4536"/>
                    <a:pt x="4168" y="4501"/>
                    <a:pt x="4120" y="4358"/>
                  </a:cubicBezTo>
                  <a:cubicBezTo>
                    <a:pt x="4037" y="4358"/>
                    <a:pt x="3942" y="4346"/>
                    <a:pt x="3847" y="4346"/>
                  </a:cubicBezTo>
                  <a:cubicBezTo>
                    <a:pt x="3251" y="4346"/>
                    <a:pt x="2668" y="4358"/>
                    <a:pt x="2072" y="4358"/>
                  </a:cubicBezTo>
                  <a:cubicBezTo>
                    <a:pt x="1918" y="4358"/>
                    <a:pt x="1787" y="4358"/>
                    <a:pt x="1644" y="4334"/>
                  </a:cubicBezTo>
                  <a:cubicBezTo>
                    <a:pt x="1525" y="4322"/>
                    <a:pt x="1418" y="4262"/>
                    <a:pt x="1406" y="4120"/>
                  </a:cubicBezTo>
                  <a:cubicBezTo>
                    <a:pt x="1596" y="3917"/>
                    <a:pt x="1596" y="3917"/>
                    <a:pt x="1834" y="3905"/>
                  </a:cubicBezTo>
                  <a:lnTo>
                    <a:pt x="2787" y="3905"/>
                  </a:lnTo>
                  <a:cubicBezTo>
                    <a:pt x="3918" y="3881"/>
                    <a:pt x="5061" y="3977"/>
                    <a:pt x="6192" y="3810"/>
                  </a:cubicBezTo>
                  <a:cubicBezTo>
                    <a:pt x="6656" y="3739"/>
                    <a:pt x="7145" y="3810"/>
                    <a:pt x="7621" y="3810"/>
                  </a:cubicBezTo>
                  <a:cubicBezTo>
                    <a:pt x="7680" y="3810"/>
                    <a:pt x="7740" y="3810"/>
                    <a:pt x="7787" y="3846"/>
                  </a:cubicBezTo>
                  <a:cubicBezTo>
                    <a:pt x="7847" y="3870"/>
                    <a:pt x="7907" y="3941"/>
                    <a:pt x="7907" y="3989"/>
                  </a:cubicBezTo>
                  <a:cubicBezTo>
                    <a:pt x="7907" y="4048"/>
                    <a:pt x="7859" y="4120"/>
                    <a:pt x="7811" y="4167"/>
                  </a:cubicBezTo>
                  <a:cubicBezTo>
                    <a:pt x="7740" y="4215"/>
                    <a:pt x="7633" y="4239"/>
                    <a:pt x="7561" y="4274"/>
                  </a:cubicBezTo>
                  <a:cubicBezTo>
                    <a:pt x="7752" y="4501"/>
                    <a:pt x="7930" y="4739"/>
                    <a:pt x="8121" y="4929"/>
                  </a:cubicBezTo>
                  <a:cubicBezTo>
                    <a:pt x="8609" y="5405"/>
                    <a:pt x="8800" y="6001"/>
                    <a:pt x="8800" y="6656"/>
                  </a:cubicBezTo>
                  <a:lnTo>
                    <a:pt x="8800" y="7001"/>
                  </a:lnTo>
                  <a:cubicBezTo>
                    <a:pt x="8800" y="7739"/>
                    <a:pt x="8835" y="7537"/>
                    <a:pt x="8442" y="8156"/>
                  </a:cubicBezTo>
                  <a:cubicBezTo>
                    <a:pt x="8371" y="8275"/>
                    <a:pt x="8288" y="8394"/>
                    <a:pt x="8216" y="8501"/>
                  </a:cubicBezTo>
                  <a:cubicBezTo>
                    <a:pt x="8407" y="8823"/>
                    <a:pt x="8514" y="9144"/>
                    <a:pt x="8419" y="9513"/>
                  </a:cubicBezTo>
                  <a:cubicBezTo>
                    <a:pt x="8407" y="9573"/>
                    <a:pt x="8454" y="9656"/>
                    <a:pt x="8478" y="9763"/>
                  </a:cubicBezTo>
                  <a:cubicBezTo>
                    <a:pt x="8633" y="9704"/>
                    <a:pt x="8752" y="9656"/>
                    <a:pt x="8871" y="9620"/>
                  </a:cubicBezTo>
                  <a:cubicBezTo>
                    <a:pt x="9002" y="9573"/>
                    <a:pt x="9121" y="9585"/>
                    <a:pt x="9228" y="9692"/>
                  </a:cubicBezTo>
                  <a:lnTo>
                    <a:pt x="9454" y="9918"/>
                  </a:lnTo>
                  <a:cubicBezTo>
                    <a:pt x="9478" y="9882"/>
                    <a:pt x="9490" y="9882"/>
                    <a:pt x="9490" y="9870"/>
                  </a:cubicBezTo>
                  <a:cubicBezTo>
                    <a:pt x="9514" y="9263"/>
                    <a:pt x="9573" y="8632"/>
                    <a:pt x="9454" y="8025"/>
                  </a:cubicBezTo>
                  <a:cubicBezTo>
                    <a:pt x="9419" y="7870"/>
                    <a:pt x="9407" y="7715"/>
                    <a:pt x="9407" y="7549"/>
                  </a:cubicBezTo>
                  <a:cubicBezTo>
                    <a:pt x="9407" y="6620"/>
                    <a:pt x="9419" y="5703"/>
                    <a:pt x="9419" y="4774"/>
                  </a:cubicBezTo>
                  <a:cubicBezTo>
                    <a:pt x="9419" y="4596"/>
                    <a:pt x="9419" y="4441"/>
                    <a:pt x="9395" y="4262"/>
                  </a:cubicBezTo>
                  <a:cubicBezTo>
                    <a:pt x="9311" y="3917"/>
                    <a:pt x="9311" y="3572"/>
                    <a:pt x="9311" y="3227"/>
                  </a:cubicBezTo>
                  <a:cubicBezTo>
                    <a:pt x="9311" y="2905"/>
                    <a:pt x="9359" y="2560"/>
                    <a:pt x="9288" y="2238"/>
                  </a:cubicBezTo>
                  <a:cubicBezTo>
                    <a:pt x="9216" y="1822"/>
                    <a:pt x="9216" y="1405"/>
                    <a:pt x="9192" y="988"/>
                  </a:cubicBezTo>
                  <a:cubicBezTo>
                    <a:pt x="9192" y="845"/>
                    <a:pt x="9181" y="703"/>
                    <a:pt x="9181" y="548"/>
                  </a:cubicBezTo>
                  <a:cubicBezTo>
                    <a:pt x="9109" y="536"/>
                    <a:pt x="9050" y="524"/>
                    <a:pt x="8990" y="524"/>
                  </a:cubicBezTo>
                  <a:cubicBezTo>
                    <a:pt x="6966" y="583"/>
                    <a:pt x="4930" y="583"/>
                    <a:pt x="2846" y="583"/>
                  </a:cubicBezTo>
                  <a:close/>
                  <a:moveTo>
                    <a:pt x="8204" y="6918"/>
                  </a:moveTo>
                  <a:cubicBezTo>
                    <a:pt x="8228" y="6298"/>
                    <a:pt x="8085" y="5727"/>
                    <a:pt x="7621" y="5286"/>
                  </a:cubicBezTo>
                  <a:cubicBezTo>
                    <a:pt x="7609" y="5275"/>
                    <a:pt x="7597" y="5239"/>
                    <a:pt x="7573" y="5215"/>
                  </a:cubicBezTo>
                  <a:cubicBezTo>
                    <a:pt x="7442" y="4977"/>
                    <a:pt x="7240" y="4822"/>
                    <a:pt x="7002" y="4715"/>
                  </a:cubicBezTo>
                  <a:cubicBezTo>
                    <a:pt x="6525" y="4513"/>
                    <a:pt x="6025" y="4441"/>
                    <a:pt x="5525" y="4513"/>
                  </a:cubicBezTo>
                  <a:cubicBezTo>
                    <a:pt x="5049" y="4584"/>
                    <a:pt x="4620" y="4774"/>
                    <a:pt x="4216" y="5013"/>
                  </a:cubicBezTo>
                  <a:cubicBezTo>
                    <a:pt x="4001" y="5132"/>
                    <a:pt x="3823" y="5251"/>
                    <a:pt x="3799" y="5525"/>
                  </a:cubicBezTo>
                  <a:cubicBezTo>
                    <a:pt x="3787" y="5608"/>
                    <a:pt x="3727" y="5703"/>
                    <a:pt x="3680" y="5786"/>
                  </a:cubicBezTo>
                  <a:cubicBezTo>
                    <a:pt x="3525" y="6060"/>
                    <a:pt x="3442" y="6346"/>
                    <a:pt x="3549" y="6656"/>
                  </a:cubicBezTo>
                  <a:cubicBezTo>
                    <a:pt x="3561" y="6703"/>
                    <a:pt x="3561" y="6739"/>
                    <a:pt x="3561" y="6787"/>
                  </a:cubicBezTo>
                  <a:cubicBezTo>
                    <a:pt x="3608" y="7060"/>
                    <a:pt x="3680" y="7322"/>
                    <a:pt x="3704" y="7584"/>
                  </a:cubicBezTo>
                  <a:cubicBezTo>
                    <a:pt x="3739" y="7906"/>
                    <a:pt x="3989" y="8084"/>
                    <a:pt x="4168" y="8299"/>
                  </a:cubicBezTo>
                  <a:cubicBezTo>
                    <a:pt x="4406" y="8632"/>
                    <a:pt x="4716" y="8882"/>
                    <a:pt x="5156" y="8930"/>
                  </a:cubicBezTo>
                  <a:cubicBezTo>
                    <a:pt x="5228" y="8942"/>
                    <a:pt x="5299" y="8954"/>
                    <a:pt x="5347" y="9001"/>
                  </a:cubicBezTo>
                  <a:cubicBezTo>
                    <a:pt x="5537" y="9192"/>
                    <a:pt x="5752" y="9180"/>
                    <a:pt x="5990" y="9096"/>
                  </a:cubicBezTo>
                  <a:cubicBezTo>
                    <a:pt x="6073" y="9061"/>
                    <a:pt x="6180" y="9037"/>
                    <a:pt x="6263" y="9001"/>
                  </a:cubicBezTo>
                  <a:cubicBezTo>
                    <a:pt x="6859" y="8894"/>
                    <a:pt x="7311" y="8537"/>
                    <a:pt x="7728" y="8144"/>
                  </a:cubicBezTo>
                  <a:cubicBezTo>
                    <a:pt x="8038" y="7834"/>
                    <a:pt x="8288" y="7441"/>
                    <a:pt x="8204" y="6918"/>
                  </a:cubicBezTo>
                  <a:close/>
                  <a:moveTo>
                    <a:pt x="10288" y="12418"/>
                  </a:moveTo>
                  <a:cubicBezTo>
                    <a:pt x="10050" y="11656"/>
                    <a:pt x="9573" y="11085"/>
                    <a:pt x="9181" y="10466"/>
                  </a:cubicBezTo>
                  <a:cubicBezTo>
                    <a:pt x="9157" y="10406"/>
                    <a:pt x="9097" y="10347"/>
                    <a:pt x="9050" y="10299"/>
                  </a:cubicBezTo>
                  <a:cubicBezTo>
                    <a:pt x="9002" y="10251"/>
                    <a:pt x="8966" y="10239"/>
                    <a:pt x="8919" y="10204"/>
                  </a:cubicBezTo>
                  <a:cubicBezTo>
                    <a:pt x="8633" y="10251"/>
                    <a:pt x="8454" y="10466"/>
                    <a:pt x="8228" y="10585"/>
                  </a:cubicBezTo>
                  <a:cubicBezTo>
                    <a:pt x="8192" y="10609"/>
                    <a:pt x="8145" y="10716"/>
                    <a:pt x="8157" y="10775"/>
                  </a:cubicBezTo>
                  <a:cubicBezTo>
                    <a:pt x="8168" y="10859"/>
                    <a:pt x="8216" y="10966"/>
                    <a:pt x="8276" y="11037"/>
                  </a:cubicBezTo>
                  <a:cubicBezTo>
                    <a:pt x="8395" y="11216"/>
                    <a:pt x="8526" y="11382"/>
                    <a:pt x="8669" y="11549"/>
                  </a:cubicBezTo>
                  <a:cubicBezTo>
                    <a:pt x="8919" y="11871"/>
                    <a:pt x="9181" y="12204"/>
                    <a:pt x="9454" y="12514"/>
                  </a:cubicBezTo>
                  <a:cubicBezTo>
                    <a:pt x="9514" y="12585"/>
                    <a:pt x="9621" y="12621"/>
                    <a:pt x="9704" y="12680"/>
                  </a:cubicBezTo>
                  <a:cubicBezTo>
                    <a:pt x="9895" y="12597"/>
                    <a:pt x="10073" y="12502"/>
                    <a:pt x="10288" y="12418"/>
                  </a:cubicBezTo>
                  <a:close/>
                  <a:moveTo>
                    <a:pt x="1108" y="2393"/>
                  </a:moveTo>
                  <a:cubicBezTo>
                    <a:pt x="1287" y="2500"/>
                    <a:pt x="1453" y="2453"/>
                    <a:pt x="1620" y="2477"/>
                  </a:cubicBezTo>
                  <a:cubicBezTo>
                    <a:pt x="1787" y="2488"/>
                    <a:pt x="1942" y="2631"/>
                    <a:pt x="2144" y="2512"/>
                  </a:cubicBezTo>
                  <a:cubicBezTo>
                    <a:pt x="2156" y="2238"/>
                    <a:pt x="2203" y="1941"/>
                    <a:pt x="2275" y="1655"/>
                  </a:cubicBezTo>
                  <a:cubicBezTo>
                    <a:pt x="2323" y="1500"/>
                    <a:pt x="2323" y="1322"/>
                    <a:pt x="2275" y="1143"/>
                  </a:cubicBezTo>
                  <a:cubicBezTo>
                    <a:pt x="2084" y="1262"/>
                    <a:pt x="1406" y="1953"/>
                    <a:pt x="1156" y="2238"/>
                  </a:cubicBezTo>
                  <a:cubicBezTo>
                    <a:pt x="1132" y="2274"/>
                    <a:pt x="1120" y="2334"/>
                    <a:pt x="1108" y="2393"/>
                  </a:cubicBezTo>
                  <a:close/>
                  <a:moveTo>
                    <a:pt x="7978" y="9275"/>
                  </a:moveTo>
                  <a:cubicBezTo>
                    <a:pt x="7966" y="9120"/>
                    <a:pt x="7930" y="9001"/>
                    <a:pt x="7752" y="8942"/>
                  </a:cubicBezTo>
                  <a:cubicBezTo>
                    <a:pt x="7597" y="9061"/>
                    <a:pt x="7418" y="9204"/>
                    <a:pt x="7240" y="9323"/>
                  </a:cubicBezTo>
                  <a:cubicBezTo>
                    <a:pt x="7276" y="9477"/>
                    <a:pt x="7371" y="9573"/>
                    <a:pt x="7514" y="9573"/>
                  </a:cubicBezTo>
                  <a:cubicBezTo>
                    <a:pt x="7728" y="9585"/>
                    <a:pt x="7847" y="9406"/>
                    <a:pt x="7978" y="92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0"/>
            <p:cNvSpPr/>
            <p:nvPr/>
          </p:nvSpPr>
          <p:spPr>
            <a:xfrm>
              <a:off x="2623825" y="2430500"/>
              <a:ext cx="109575" cy="16075"/>
            </a:xfrm>
            <a:custGeom>
              <a:avLst/>
              <a:gdLst/>
              <a:ahLst/>
              <a:cxnLst/>
              <a:rect l="l" t="t" r="r" b="b"/>
              <a:pathLst>
                <a:path w="4383" h="643" extrusionOk="0">
                  <a:moveTo>
                    <a:pt x="3787" y="464"/>
                  </a:moveTo>
                  <a:lnTo>
                    <a:pt x="1846" y="464"/>
                  </a:lnTo>
                  <a:cubicBezTo>
                    <a:pt x="1644" y="464"/>
                    <a:pt x="1429" y="500"/>
                    <a:pt x="1203" y="560"/>
                  </a:cubicBezTo>
                  <a:cubicBezTo>
                    <a:pt x="894" y="643"/>
                    <a:pt x="548" y="595"/>
                    <a:pt x="227" y="572"/>
                  </a:cubicBezTo>
                  <a:cubicBezTo>
                    <a:pt x="179" y="572"/>
                    <a:pt x="132" y="560"/>
                    <a:pt x="108" y="524"/>
                  </a:cubicBezTo>
                  <a:cubicBezTo>
                    <a:pt x="60" y="476"/>
                    <a:pt x="1" y="417"/>
                    <a:pt x="1" y="357"/>
                  </a:cubicBezTo>
                  <a:cubicBezTo>
                    <a:pt x="1" y="298"/>
                    <a:pt x="72" y="226"/>
                    <a:pt x="120" y="214"/>
                  </a:cubicBezTo>
                  <a:cubicBezTo>
                    <a:pt x="227" y="179"/>
                    <a:pt x="346" y="167"/>
                    <a:pt x="465" y="167"/>
                  </a:cubicBezTo>
                  <a:cubicBezTo>
                    <a:pt x="739" y="155"/>
                    <a:pt x="1025" y="179"/>
                    <a:pt x="1310" y="48"/>
                  </a:cubicBezTo>
                  <a:cubicBezTo>
                    <a:pt x="1406" y="0"/>
                    <a:pt x="1501" y="36"/>
                    <a:pt x="1608" y="36"/>
                  </a:cubicBezTo>
                  <a:cubicBezTo>
                    <a:pt x="2310" y="36"/>
                    <a:pt x="3013" y="36"/>
                    <a:pt x="3727" y="12"/>
                  </a:cubicBezTo>
                  <a:cubicBezTo>
                    <a:pt x="3870" y="12"/>
                    <a:pt x="4001" y="12"/>
                    <a:pt x="4156" y="36"/>
                  </a:cubicBezTo>
                  <a:cubicBezTo>
                    <a:pt x="4287" y="48"/>
                    <a:pt x="4382" y="143"/>
                    <a:pt x="4382" y="262"/>
                  </a:cubicBezTo>
                  <a:cubicBezTo>
                    <a:pt x="4382" y="357"/>
                    <a:pt x="4299" y="476"/>
                    <a:pt x="4168" y="500"/>
                  </a:cubicBezTo>
                  <a:cubicBezTo>
                    <a:pt x="4037" y="512"/>
                    <a:pt x="3918" y="512"/>
                    <a:pt x="3787" y="5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0"/>
            <p:cNvSpPr/>
            <p:nvPr/>
          </p:nvSpPr>
          <p:spPr>
            <a:xfrm>
              <a:off x="2645550" y="2505800"/>
              <a:ext cx="71475" cy="75625"/>
            </a:xfrm>
            <a:custGeom>
              <a:avLst/>
              <a:gdLst/>
              <a:ahLst/>
              <a:cxnLst/>
              <a:rect l="l" t="t" r="r" b="b"/>
              <a:pathLst>
                <a:path w="2859" h="3025" extrusionOk="0">
                  <a:moveTo>
                    <a:pt x="1906" y="2191"/>
                  </a:moveTo>
                  <a:cubicBezTo>
                    <a:pt x="1346" y="2108"/>
                    <a:pt x="1025" y="2132"/>
                    <a:pt x="739" y="2215"/>
                  </a:cubicBezTo>
                  <a:cubicBezTo>
                    <a:pt x="656" y="2322"/>
                    <a:pt x="691" y="2465"/>
                    <a:pt x="668" y="2584"/>
                  </a:cubicBezTo>
                  <a:cubicBezTo>
                    <a:pt x="632" y="2810"/>
                    <a:pt x="537" y="2965"/>
                    <a:pt x="382" y="2977"/>
                  </a:cubicBezTo>
                  <a:cubicBezTo>
                    <a:pt x="239" y="2989"/>
                    <a:pt x="84" y="2822"/>
                    <a:pt x="36" y="2584"/>
                  </a:cubicBezTo>
                  <a:cubicBezTo>
                    <a:pt x="25" y="2513"/>
                    <a:pt x="1" y="2441"/>
                    <a:pt x="25" y="2382"/>
                  </a:cubicBezTo>
                  <a:cubicBezTo>
                    <a:pt x="179" y="1953"/>
                    <a:pt x="215" y="1489"/>
                    <a:pt x="429" y="1072"/>
                  </a:cubicBezTo>
                  <a:cubicBezTo>
                    <a:pt x="537" y="858"/>
                    <a:pt x="632" y="667"/>
                    <a:pt x="739" y="465"/>
                  </a:cubicBezTo>
                  <a:cubicBezTo>
                    <a:pt x="906" y="131"/>
                    <a:pt x="1263" y="0"/>
                    <a:pt x="1560" y="179"/>
                  </a:cubicBezTo>
                  <a:cubicBezTo>
                    <a:pt x="1882" y="381"/>
                    <a:pt x="2168" y="655"/>
                    <a:pt x="2227" y="1084"/>
                  </a:cubicBezTo>
                  <a:cubicBezTo>
                    <a:pt x="2227" y="1131"/>
                    <a:pt x="2227" y="1179"/>
                    <a:pt x="2263" y="1203"/>
                  </a:cubicBezTo>
                  <a:cubicBezTo>
                    <a:pt x="2394" y="1548"/>
                    <a:pt x="2537" y="1893"/>
                    <a:pt x="2692" y="2227"/>
                  </a:cubicBezTo>
                  <a:cubicBezTo>
                    <a:pt x="2715" y="2310"/>
                    <a:pt x="2763" y="2382"/>
                    <a:pt x="2799" y="2465"/>
                  </a:cubicBezTo>
                  <a:cubicBezTo>
                    <a:pt x="2858" y="2608"/>
                    <a:pt x="2823" y="2727"/>
                    <a:pt x="2751" y="2846"/>
                  </a:cubicBezTo>
                  <a:cubicBezTo>
                    <a:pt x="2644" y="3001"/>
                    <a:pt x="2418" y="3024"/>
                    <a:pt x="2299" y="2870"/>
                  </a:cubicBezTo>
                  <a:cubicBezTo>
                    <a:pt x="2215" y="2751"/>
                    <a:pt x="2144" y="2608"/>
                    <a:pt x="2061" y="2465"/>
                  </a:cubicBezTo>
                  <a:cubicBezTo>
                    <a:pt x="2001" y="2370"/>
                    <a:pt x="1941" y="2274"/>
                    <a:pt x="1906" y="2191"/>
                  </a:cubicBezTo>
                  <a:close/>
                  <a:moveTo>
                    <a:pt x="1251" y="822"/>
                  </a:moveTo>
                  <a:cubicBezTo>
                    <a:pt x="1132" y="1072"/>
                    <a:pt x="1060" y="1298"/>
                    <a:pt x="1037" y="1548"/>
                  </a:cubicBezTo>
                  <a:cubicBezTo>
                    <a:pt x="1251" y="1572"/>
                    <a:pt x="1441" y="1608"/>
                    <a:pt x="1632" y="1512"/>
                  </a:cubicBezTo>
                  <a:cubicBezTo>
                    <a:pt x="1584" y="1239"/>
                    <a:pt x="1632" y="953"/>
                    <a:pt x="1251" y="8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56617521"/>
      </p:ext>
    </p:extLst>
  </p:cSld>
  <p:clrMapOvr>
    <a:masterClrMapping/>
  </p:clrMapOvr>
</p:sld>
</file>

<file path=ppt/theme/theme1.xml><?xml version="1.0" encoding="utf-8"?>
<a:theme xmlns:a="http://schemas.openxmlformats.org/drawingml/2006/main" name="English Vocabulary Workshop by Slidesgo">
  <a:themeElements>
    <a:clrScheme name="Simple Light">
      <a:dk1>
        <a:srgbClr val="003849"/>
      </a:dk1>
      <a:lt1>
        <a:srgbClr val="FFFFFF"/>
      </a:lt1>
      <a:dk2>
        <a:srgbClr val="A775FE"/>
      </a:dk2>
      <a:lt2>
        <a:srgbClr val="E3E7EA"/>
      </a:lt2>
      <a:accent1>
        <a:srgbClr val="FFC86D"/>
      </a:accent1>
      <a:accent2>
        <a:srgbClr val="FEB444"/>
      </a:accent2>
      <a:accent3>
        <a:srgbClr val="FE8966"/>
      </a:accent3>
      <a:accent4>
        <a:srgbClr val="FD6A5E"/>
      </a:accent4>
      <a:accent5>
        <a:srgbClr val="9FE4F5"/>
      </a:accent5>
      <a:accent6>
        <a:srgbClr val="6ED0E7"/>
      </a:accent6>
      <a:hlink>
        <a:srgbClr val="0038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TotalTime>
  <Words>230</Words>
  <Application>Microsoft Office PowerPoint</Application>
  <PresentationFormat>On-screen Show (16:9)</PresentationFormat>
  <Paragraphs>44</Paragraphs>
  <Slides>17</Slides>
  <Notes>16</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Pangolin</vt:lpstr>
      <vt:lpstr>微软雅黑</vt:lpstr>
      <vt:lpstr>Baloo 2</vt:lpstr>
      <vt:lpstr>Times New Roman</vt:lpstr>
      <vt:lpstr>English Vocabulary Workshop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GIẢNG TIẾNG ANH</dc:title>
  <dc:creator>Administrator</dc:creator>
  <cp:lastModifiedBy>huy_ctn</cp:lastModifiedBy>
  <cp:revision>9</cp:revision>
  <dcterms:modified xsi:type="dcterms:W3CDTF">2025-05-06T02:41:36Z</dcterms:modified>
</cp:coreProperties>
</file>